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6" r:id="rId4"/>
    <p:sldId id="292" r:id="rId5"/>
    <p:sldId id="279" r:id="rId6"/>
    <p:sldId id="280" r:id="rId7"/>
    <p:sldId id="299" r:id="rId8"/>
    <p:sldId id="301" r:id="rId9"/>
    <p:sldId id="302" r:id="rId10"/>
    <p:sldId id="303" r:id="rId11"/>
    <p:sldId id="304" r:id="rId12"/>
    <p:sldId id="300" r:id="rId13"/>
    <p:sldId id="297" r:id="rId14"/>
    <p:sldId id="283" r:id="rId15"/>
    <p:sldId id="309" r:id="rId16"/>
    <p:sldId id="293" r:id="rId17"/>
    <p:sldId id="294" r:id="rId18"/>
    <p:sldId id="295" r:id="rId19"/>
    <p:sldId id="296" r:id="rId20"/>
    <p:sldId id="308" r:id="rId21"/>
    <p:sldId id="298" r:id="rId22"/>
    <p:sldId id="307" r:id="rId23"/>
    <p:sldId id="262" r:id="rId24"/>
    <p:sldId id="268" r:id="rId25"/>
    <p:sldId id="289" r:id="rId26"/>
    <p:sldId id="311" r:id="rId27"/>
    <p:sldId id="310" r:id="rId28"/>
    <p:sldId id="265" r:id="rId29"/>
    <p:sldId id="275" r:id="rId30"/>
    <p:sldId id="28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204D-31F1-4504-9803-3497E500CB0E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1E8C-F3A8-468F-AF16-CCC0006A86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404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204D-31F1-4504-9803-3497E500CB0E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1E8C-F3A8-468F-AF16-CCC0006A86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954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204D-31F1-4504-9803-3497E500CB0E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1E8C-F3A8-468F-AF16-CCC0006A86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276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204D-31F1-4504-9803-3497E500CB0E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1E8C-F3A8-468F-AF16-CCC0006A86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993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204D-31F1-4504-9803-3497E500CB0E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1E8C-F3A8-468F-AF16-CCC0006A86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92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204D-31F1-4504-9803-3497E500CB0E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1E8C-F3A8-468F-AF16-CCC0006A86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666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204D-31F1-4504-9803-3497E500CB0E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1E8C-F3A8-468F-AF16-CCC0006A86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78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204D-31F1-4504-9803-3497E500CB0E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1E8C-F3A8-468F-AF16-CCC0006A86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608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204D-31F1-4504-9803-3497E500CB0E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1E8C-F3A8-468F-AF16-CCC0006A86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68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204D-31F1-4504-9803-3497E500CB0E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1E8C-F3A8-468F-AF16-CCC0006A86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30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204D-31F1-4504-9803-3497E500CB0E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1E8C-F3A8-468F-AF16-CCC0006A86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79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C204D-31F1-4504-9803-3497E500CB0E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11E8C-F3A8-468F-AF16-CCC0006A86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33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jpeg"/><Relationship Id="rId7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.jpeg"/><Relationship Id="rId7" Type="http://schemas.openxmlformats.org/officeDocument/2006/relationships/image" Target="../media/image5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15870"/>
          </a:xfrm>
        </p:spPr>
        <p:txBody>
          <a:bodyPr>
            <a:normAutofit/>
          </a:bodyPr>
          <a:lstStyle/>
          <a:p>
            <a:pPr algn="l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Муниципальное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общеобразовательное учреждение</a:t>
            </a:r>
            <a:b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«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Лесогорская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школа»</a:t>
            </a:r>
            <a:b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структурное подразделение ОДО №1 </a:t>
            </a:r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Лесогорский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0561" y="2947916"/>
            <a:ext cx="7178724" cy="230988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 по патриотическому воспитанию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Россия  </a:t>
            </a:r>
            <a:r>
              <a:rPr lang="ru-RU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Родина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 »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: Соколова М.В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3200" i="1" dirty="0"/>
          </a:p>
          <a:p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229027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«Флаг России»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Жостовский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поднос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«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Матрешка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гуашью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«Люблю березку русскую»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конструирование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«Кремлевская стена»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раскрашивание иллюстраций по теме проекта;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 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«Сложи Российский флаг»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«Узнай символы России»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«Закончи предложение»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«Один-много»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пальчиковые игры по теме проекта;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Подвижные игры :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«Гуси – лебеди»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 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«Жмурки»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«Золотые ворота»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хороводные игры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 поле березка стояла»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«Каравай»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69846" y="365125"/>
            <a:ext cx="3002864" cy="1766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35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      </a:t>
            </a:r>
          </a:p>
          <a:p>
            <a:pPr marL="0" indent="0" algn="ctr">
              <a:buNone/>
            </a:pPr>
            <a:r>
              <a:rPr lang="ru-RU" dirty="0" smtClean="0"/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рисунков (совместная работа детей и родителей ), выполненных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реализации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Презентация стенгазеты «Моя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оссия»</a:t>
            </a:r>
          </a:p>
          <a:p>
            <a:pPr marL="0" indent="0" algn="ctr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Users\User\Desktop\foto_flag_rossii_v_visokom_kachestve_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621" y="3534770"/>
            <a:ext cx="4408227" cy="3214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66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данного проекта : проводили беседы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690688"/>
            <a:ext cx="5801784" cy="435133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925" y="1690687"/>
            <a:ext cx="5606860" cy="420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рассматривали иллюстрации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1" y="1401629"/>
            <a:ext cx="4048298" cy="3038302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0317" y="2842280"/>
            <a:ext cx="3471365" cy="31953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060" y="1401629"/>
            <a:ext cx="4051069" cy="303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1478"/>
            <a:ext cx="10515600" cy="1325563"/>
          </a:xfrm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Знакомили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символами государства (флаг, герб, гимн).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24" y="1677041"/>
            <a:ext cx="4679651" cy="36046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12" y="1677041"/>
            <a:ext cx="4658436" cy="34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8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1478"/>
            <a:ext cx="10515600" cy="1325563"/>
          </a:xfrm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Знакомили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неофициальными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символами государства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8" y="1677041"/>
            <a:ext cx="5800400" cy="43513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90" y="1677041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7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ru-RU" dirty="0" smtClean="0"/>
              <a:t>  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 дидактические игры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" y="1861601"/>
            <a:ext cx="5170277" cy="387863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2564" y="2104088"/>
            <a:ext cx="5127386" cy="38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Знакомили с народными промыслами :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сказочная    Гжель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9" y="1690688"/>
            <a:ext cx="3778135" cy="28346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95" y="3753134"/>
            <a:ext cx="4139821" cy="3104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240" y="1972552"/>
            <a:ext cx="3846961" cy="2885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3001" y="1560168"/>
            <a:ext cx="2865997" cy="208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1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02" y="1690688"/>
            <a:ext cx="3985953" cy="2988425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79" y="3248834"/>
            <a:ext cx="3814076" cy="2860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079" y="1690688"/>
            <a:ext cx="3684895" cy="276367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Полхов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- майдан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0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Каргопольская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игрушка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00" y="2235057"/>
            <a:ext cx="5800400" cy="435133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05" y="2235057"/>
            <a:ext cx="5704764" cy="427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5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0" y="245660"/>
            <a:ext cx="5282302" cy="6612340"/>
          </a:xfrm>
        </p:spPr>
      </p:pic>
      <p:sp>
        <p:nvSpPr>
          <p:cNvPr id="5" name="Прямоугольник 4"/>
          <p:cNvSpPr/>
          <p:nvPr/>
        </p:nvSpPr>
        <p:spPr>
          <a:xfrm>
            <a:off x="6196084" y="1690688"/>
            <a:ext cx="5157716" cy="283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тот, кто любит, ценит и уважает накопленное и сохраненное предшествующим поколением, </a:t>
            </a:r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любить Родину, узнать ее, </a:t>
            </a:r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стать 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подлинным патриотом»</a:t>
            </a:r>
            <a:endParaRPr lang="ru-R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 Михалков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Рисовали , лепили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04" y="1228298"/>
            <a:ext cx="8311487" cy="5629702"/>
          </a:xfrm>
        </p:spPr>
      </p:pic>
    </p:spTree>
    <p:extLst>
      <p:ext uri="{BB962C8B-B14F-4D97-AF65-F5344CB8AC3E}">
        <p14:creationId xmlns:p14="http://schemas.microsoft.com/office/powerpoint/2010/main" val="238240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323"/>
            <a:ext cx="9547745" cy="6809678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27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613"/>
            <a:ext cx="9615985" cy="6612340"/>
          </a:xfrm>
        </p:spPr>
      </p:pic>
    </p:spTree>
    <p:extLst>
      <p:ext uri="{BB962C8B-B14F-4D97-AF65-F5344CB8AC3E}">
        <p14:creationId xmlns:p14="http://schemas.microsoft.com/office/powerpoint/2010/main" val="314953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Общим творческим делом стало оформление стенгазеты «Моя Россия".  Ребята увлечённо раскрашивали, вырезали, клеили и размещали картинки на ватмане. Во время работы мы беседовали о том, что же такое родина, государство, его символы и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промыслы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с удовольствием трудились и делились своими знаниями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962103"/>
            <a:ext cx="5801784" cy="435133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09" y="1926835"/>
            <a:ext cx="5645625" cy="423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8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2339" y="323297"/>
            <a:ext cx="3111689" cy="344773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7837" y="995236"/>
            <a:ext cx="5316216" cy="3987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3252" y="1025350"/>
            <a:ext cx="5281800" cy="396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3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429" y="175691"/>
            <a:ext cx="10515600" cy="1325563"/>
          </a:xfrm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>
            <a:noAutofit/>
          </a:bodyPr>
          <a:lstStyle/>
          <a:p>
            <a:pPr lvl="0"/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392" y="175691"/>
            <a:ext cx="3813965" cy="296927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629" y="175690"/>
            <a:ext cx="4103427" cy="2969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75690"/>
            <a:ext cx="3823615" cy="2969277"/>
          </a:xfrm>
          <a:prstGeom prst="rect">
            <a:avLst/>
          </a:prstGeom>
        </p:spPr>
      </p:pic>
      <p:pic>
        <p:nvPicPr>
          <p:cNvPr id="7" name="Объект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4" y="3468266"/>
            <a:ext cx="3868670" cy="29015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7" y="3384645"/>
            <a:ext cx="3550538" cy="29851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629" y="3384645"/>
            <a:ext cx="3980164" cy="29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1" y="348906"/>
            <a:ext cx="3489943" cy="268356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02" y="348906"/>
            <a:ext cx="3790428" cy="26835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985" y="348906"/>
            <a:ext cx="3707073" cy="26835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5" y="3575714"/>
            <a:ext cx="3523239" cy="30093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52" y="3575714"/>
            <a:ext cx="3595378" cy="30093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985" y="3575714"/>
            <a:ext cx="3887181" cy="300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5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6" y="0"/>
            <a:ext cx="5680802" cy="4260602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98" y="2552775"/>
            <a:ext cx="6337439" cy="43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7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Совместные рисунки родителей с детьми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941" y="2154158"/>
            <a:ext cx="5120937" cy="384070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4873" y="2150949"/>
            <a:ext cx="5095277" cy="38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9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5104" y="1176734"/>
            <a:ext cx="6492875" cy="48696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2404" y="1126604"/>
            <a:ext cx="6550167" cy="49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5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800" b="1" i="1" dirty="0" smtClean="0"/>
              <a:t>Актуальность</a:t>
            </a:r>
            <a:endParaRPr lang="ru-RU" sz="28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настоящее время идея воспитания патриотизма и гражданственности, приобретая все большее значение, стала задачей государственной важности.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Воспитание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патриотизма у дошкольников — процесс сложный и длительный. Ребёнок не рождается патриотом, он им становится. А для этого многое зависит какое будет у ребенка окружение и что закладывается в сознание ребёнка с самого детства. Поэтому очень важна роль дошкольного образования в воспитании патриотизма у детей, так как именно в дошкольном возрасте формируются нравственные качества человека.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На нас педагогов возложена великая миссия - воспитать подрастающее поколение патриотами своей Родины, научить их любить свою страну и гордиться ею.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опрос среди детей показал, что у них недостаточно знаний о нашем крае и России в целом.  Чтобы изменить такое положение появилась идея создать проект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664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 :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 проекта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 – Родина моя»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 детей систематизировались знания таких понятий, как наша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– Россия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знают ее главный город, президента, символику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расширились знания детей о народах, проживающих на территории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России;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расширился словарный запас.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удовольствием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изучали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животных,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проживающих на территории России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удовольствием изучали гжельскую роспись,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хохломскую, дымковскую.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Была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организована выставка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совместного творчества детей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родителей.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06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это и преданность своему Отечеству, и стремление сделать все возможное, чтобы сохранить культурную самобытность каждого народа.</a:t>
            </a:r>
            <a:b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91" y="1690688"/>
            <a:ext cx="7282218" cy="5171568"/>
          </a:xfrm>
        </p:spPr>
      </p:pic>
    </p:spTree>
    <p:extLst>
      <p:ext uri="{BB962C8B-B14F-4D97-AF65-F5344CB8AC3E}">
        <p14:creationId xmlns:p14="http://schemas.microsoft.com/office/powerpoint/2010/main" val="81293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 проекта: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условий для становления основ патриотического сознания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на основе соответствующих дошкольному возрасту видов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836" y="182930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асширить представления детей о России как о государстве, в котором они живут (</a:t>
            </a:r>
            <a:r>
              <a:rPr lang="ru-RU" sz="2000" dirty="0" smtClean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символике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 столице , 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природных богатствах, 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народах,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населяющих страну);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Формировать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значении Государственного флага РФ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уважения и симпатии к другим народам, их традициям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Расширить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словарный запас 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Развивать интерес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русским традициям и промыслам;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Воспитывать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уважительное отношение к Государственному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флагу 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Воспитывать чувство любви и гордости за свою Родину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Россию 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1454950398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061820" y="4162567"/>
            <a:ext cx="3130180" cy="269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творческо-информационный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46663"/>
            <a:ext cx="10515600" cy="46893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краткосрочный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 недели)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дети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компенсирующей направленности;  воспитатель,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родители;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областей: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коммуникативное развитие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marL="0" lv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«Познавательное развитие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marL="0" lv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«Речевое развитие»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</a:p>
          <a:p>
            <a:pPr marL="0" lv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эстетическое развитие»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7" descr="https://im2-tub-ru.yandex.net/i?id=4fae8b00b21e82684ac1af78fab03391-l&amp;n=1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21056" y="3384646"/>
            <a:ext cx="4459290" cy="32433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7385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Формы работы с детьми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(подвижные, дидактические, сюжетно-ролевые, пальчиковые)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771" y="4203509"/>
            <a:ext cx="4243229" cy="294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Этапы реализации проекта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Организационный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Изучение и подбор материала. Разработка структуры проекта;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Пополнение патриотического уголка  иллюстрациями по теме проекта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Подбор литературы по теме проекта : стихотворения,  рассказы, пословицы, поговорки;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Подготовка презентации по теме проекта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Подбор игр по данной теме;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занятий по данной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родителей с темой проекта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973" y="267909"/>
            <a:ext cx="2433242" cy="284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2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20000"/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2 этап : основной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Чтение стихов о России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Москве,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П. Воронько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«Лучше нет родного края»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Матусовский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"С чего начинается Родина?", С. Михалков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«Кремлёвские звёзды»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 Степанова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мы Родиной зовём?»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«Необъятная страна»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пословицы о Родине, России, дружбе, сказки народов России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бесед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«Наша Родина - Россия»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«Государственные символы России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гимн, флаг, герб»;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Рассматривание: карты России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иллюстраций, картинок;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«Животные России»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Просмотр презентации «Россия-Родина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img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598" y="4001294"/>
            <a:ext cx="1778566" cy="2756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629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397</Words>
  <Application>Microsoft Office PowerPoint</Application>
  <PresentationFormat>Широкоэкранный</PresentationFormat>
  <Paragraphs>90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          Муниципальное бюджетное общеобразовательное учреждение                  «Лесогорская средняя общеобразовательная школа»                    структурное подразделение ОДО №1 пгт Лесогорский         </vt:lpstr>
      <vt:lpstr>Презентация PowerPoint</vt:lpstr>
      <vt:lpstr> Актуальность</vt:lpstr>
      <vt:lpstr> Патриотизм – это и преданность своему Отечеству, и стремление сделать все возможное, чтобы сохранить культурную самобытность каждого народа. </vt:lpstr>
      <vt:lpstr>Цель  проекта: создание условий для становления основ патриотического сознания детей на основе соответствующих дошкольному возрасту видов деятельности.  </vt:lpstr>
      <vt:lpstr>Вид проекта: творческо-информационный   </vt:lpstr>
      <vt:lpstr>   Формы работы с детьми</vt:lpstr>
      <vt:lpstr>   Этапы реализации проекта</vt:lpstr>
      <vt:lpstr>   2 этап : основной</vt:lpstr>
      <vt:lpstr>  </vt:lpstr>
      <vt:lpstr>   заключительный этап</vt:lpstr>
      <vt:lpstr>   В рамках данного проекта : проводили беседы</vt:lpstr>
      <vt:lpstr>   рассматривали иллюстрации</vt:lpstr>
      <vt:lpstr>Знакомили детей с символами государства (флаг, герб, гимн). </vt:lpstr>
      <vt:lpstr>Знакомили детей с неофициальными символами государства . </vt:lpstr>
      <vt:lpstr>   проводили дидактические игры</vt:lpstr>
      <vt:lpstr>Знакомили с народными промыслами : сказочная    Гжель</vt:lpstr>
      <vt:lpstr>                                  Полхов - майдан</vt:lpstr>
      <vt:lpstr>Каргопольская  игрушка</vt:lpstr>
      <vt:lpstr>Рисовали , лепили</vt:lpstr>
      <vt:lpstr>Презентация PowerPoint</vt:lpstr>
      <vt:lpstr>Презентация PowerPoint</vt:lpstr>
      <vt:lpstr>Общим творческим делом стало оформление стенгазеты «Моя Россия".  Ребята увлечённо раскрашивали, вырезали, клеили и размещали картинки на ватмане. Во время работы мы беседовали о том, что же такое родина, государство, его символы и промыслы.   Ребята с удовольствием трудились и делились своими знаниями</vt:lpstr>
      <vt:lpstr>Презентация PowerPoint</vt:lpstr>
      <vt:lpstr>Презентация PowerPoint</vt:lpstr>
      <vt:lpstr>Презентация PowerPoint</vt:lpstr>
      <vt:lpstr>Презентация PowerPoint</vt:lpstr>
      <vt:lpstr>Совместные рисунки родителей с детьми</vt:lpstr>
      <vt:lpstr>Презентация PowerPoint</vt:lpstr>
      <vt:lpstr>Вывод 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Золотой ключик</dc:creator>
  <cp:lastModifiedBy>1</cp:lastModifiedBy>
  <cp:revision>69</cp:revision>
  <dcterms:created xsi:type="dcterms:W3CDTF">2022-12-09T11:25:24Z</dcterms:created>
  <dcterms:modified xsi:type="dcterms:W3CDTF">2023-01-28T10:59:20Z</dcterms:modified>
</cp:coreProperties>
</file>