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2" r:id="rId3"/>
    <p:sldId id="321" r:id="rId4"/>
    <p:sldId id="300" r:id="rId5"/>
    <p:sldId id="324" r:id="rId6"/>
    <p:sldId id="325" r:id="rId7"/>
    <p:sldId id="326" r:id="rId8"/>
    <p:sldId id="327" r:id="rId9"/>
    <p:sldId id="306" r:id="rId10"/>
    <p:sldId id="319" r:id="rId11"/>
    <p:sldId id="312" r:id="rId12"/>
    <p:sldId id="320" r:id="rId13"/>
    <p:sldId id="311" r:id="rId14"/>
    <p:sldId id="313" r:id="rId15"/>
    <p:sldId id="323" r:id="rId16"/>
    <p:sldId id="303" r:id="rId17"/>
    <p:sldId id="30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957AAB-CEAF-4A0C-886F-0CBAA2124A5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950FAC-1EA6-4AA3-8B47-7C5DCEDBD6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7220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Лесогорская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отделение дошкольного образования № 1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Лесогорский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758136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в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 группе компенсирующей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«Сказка» по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Составила : Соколова М.В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09119"/>
            <a:ext cx="2952328" cy="22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8100392" y="5733256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952674" y="5690674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85800" y="2056056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759743" y="4142075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419872" y="4722931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знаки     &lt;, &gt;, =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перед вами лежат карточки с цифрами , вам нужно поставить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знаки </a:t>
            </a:r>
            <a:r>
              <a:rPr lang="ru-RU" sz="18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«больше»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«меньше»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18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«равно»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heslide.ru/img/thumbs/f0f15c20333802310979e0152ab890a1-800x.jpg"/>
          <p:cNvPicPr/>
          <p:nvPr/>
        </p:nvPicPr>
        <p:blipFill>
          <a:blip r:embed="rId2" cstate="print"/>
          <a:srcRect l="4777" t="2542" r="71975" b="66949"/>
          <a:stretch>
            <a:fillRect/>
          </a:stretch>
        </p:blipFill>
        <p:spPr bwMode="auto">
          <a:xfrm>
            <a:off x="571249" y="2379546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54" y="2514625"/>
            <a:ext cx="583042" cy="603228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05" y="5666368"/>
            <a:ext cx="583042" cy="60322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8350" y="4146601"/>
            <a:ext cx="981541" cy="69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51" y="4871748"/>
            <a:ext cx="849578" cy="599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250" y="3236053"/>
            <a:ext cx="545325" cy="747189"/>
          </a:xfrm>
          <a:prstGeom prst="rect">
            <a:avLst/>
          </a:prstGeom>
        </p:spPr>
      </p:pic>
      <p:pic>
        <p:nvPicPr>
          <p:cNvPr id="10" name="Рисунок 9" descr="https://theslide.ru/img/thumbs/f0f15c20333802310979e0152ab890a1-800x.jpg"/>
          <p:cNvPicPr/>
          <p:nvPr/>
        </p:nvPicPr>
        <p:blipFill>
          <a:blip r:embed="rId2" cstate="print"/>
          <a:srcRect l="27389" t="3390" r="50637" b="66102"/>
          <a:stretch>
            <a:fillRect/>
          </a:stretch>
        </p:blipFill>
        <p:spPr bwMode="auto">
          <a:xfrm>
            <a:off x="2577535" y="5627206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heslide.ru/img/thumbs/f0f15c20333802310979e0152ab890a1-800x.jpg"/>
          <p:cNvPicPr/>
          <p:nvPr/>
        </p:nvPicPr>
        <p:blipFill>
          <a:blip r:embed="rId2" cstate="print"/>
          <a:srcRect l="50000" t="3814" r="26115" b="66949"/>
          <a:stretch>
            <a:fillRect/>
          </a:stretch>
        </p:blipFill>
        <p:spPr bwMode="auto">
          <a:xfrm>
            <a:off x="2619359" y="4092024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theslide.ru/img/thumbs/f0f15c20333802310979e0152ab890a1-800x.jpg"/>
          <p:cNvPicPr/>
          <p:nvPr/>
        </p:nvPicPr>
        <p:blipFill>
          <a:blip r:embed="rId2" cstate="print"/>
          <a:srcRect l="5096" t="34746" r="73567" b="36864"/>
          <a:stretch>
            <a:fillRect/>
          </a:stretch>
        </p:blipFill>
        <p:spPr bwMode="auto">
          <a:xfrm>
            <a:off x="2637171" y="3287354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heslide.ru/img/thumbs/f0f15c20333802310979e0152ab890a1-800x.jpg"/>
          <p:cNvPicPr/>
          <p:nvPr/>
        </p:nvPicPr>
        <p:blipFill>
          <a:blip r:embed="rId2" cstate="print"/>
          <a:srcRect l="5096" t="64407" r="73567" b="6780"/>
          <a:stretch>
            <a:fillRect/>
          </a:stretch>
        </p:blipFill>
        <p:spPr bwMode="auto">
          <a:xfrm>
            <a:off x="2695559" y="2436860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-конечная звезда 13"/>
          <p:cNvSpPr/>
          <p:nvPr/>
        </p:nvSpPr>
        <p:spPr>
          <a:xfrm>
            <a:off x="7460845" y="6097564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140494" y="5152400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099258" y="3374516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732992" y="4133287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597267" y="2169425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8185723" y="5015757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8265468" y="3721450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7956255" y="5733256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807737" y="5877272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499718" y="6021440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4" name="Рисунок 23" descr="https://fs01.urokimatematiki.ru/e/001be3-01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92" y="1899947"/>
            <a:ext cx="11334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theslide.ru/img/thumbs/f0f15c20333802310979e0152ab890a1-800x.jpg"/>
          <p:cNvPicPr/>
          <p:nvPr/>
        </p:nvPicPr>
        <p:blipFill>
          <a:blip r:embed="rId2" cstate="print"/>
          <a:srcRect l="5096" t="34746" r="73567" b="36864"/>
          <a:stretch>
            <a:fillRect/>
          </a:stretch>
        </p:blipFill>
        <p:spPr bwMode="auto">
          <a:xfrm>
            <a:off x="589891" y="324118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theslide.ru/img/thumbs/f0f15c20333802310979e0152ab890a1-800x.jpg"/>
          <p:cNvPicPr/>
          <p:nvPr/>
        </p:nvPicPr>
        <p:blipFill>
          <a:blip r:embed="rId2" cstate="print"/>
          <a:srcRect l="5096" t="64407" r="73567" b="6780"/>
          <a:stretch>
            <a:fillRect/>
          </a:stretch>
        </p:blipFill>
        <p:spPr bwMode="auto">
          <a:xfrm>
            <a:off x="622787" y="4076700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theslide.ru/img/thumbs/f0f15c20333802310979e0152ab890a1-800x.jpg"/>
          <p:cNvPicPr/>
          <p:nvPr/>
        </p:nvPicPr>
        <p:blipFill>
          <a:blip r:embed="rId2" cstate="print"/>
          <a:srcRect l="5096" t="34746" r="73567" b="36864"/>
          <a:stretch>
            <a:fillRect/>
          </a:stretch>
        </p:blipFill>
        <p:spPr bwMode="auto">
          <a:xfrm>
            <a:off x="644210" y="4833312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theslide.ru/img/thumbs/f0f15c20333802310979e0152ab890a1-800x.jpg"/>
          <p:cNvPicPr/>
          <p:nvPr/>
        </p:nvPicPr>
        <p:blipFill>
          <a:blip r:embed="rId2" cstate="print"/>
          <a:srcRect l="4777" t="2542" r="71975" b="66949"/>
          <a:stretch>
            <a:fillRect/>
          </a:stretch>
        </p:blipFill>
        <p:spPr bwMode="auto">
          <a:xfrm>
            <a:off x="696118" y="5625082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theslide.ru/img/thumbs/f0f15c20333802310979e0152ab890a1-800x.jpg"/>
          <p:cNvPicPr/>
          <p:nvPr/>
        </p:nvPicPr>
        <p:blipFill>
          <a:blip r:embed="rId2" cstate="print"/>
          <a:srcRect l="4777" t="2542" r="71975" b="66949"/>
          <a:stretch>
            <a:fillRect/>
          </a:stretch>
        </p:blipFill>
        <p:spPr bwMode="auto">
          <a:xfrm>
            <a:off x="2598703" y="4785687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24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арифметических задач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000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(что известно в задаче).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000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Вопрос (что нужно узнать).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000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Решение (действие, нахождение неизвестного).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000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Ответ задачи (отвечаем на вопрос задачи).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отправляемся на планету Нептун. Она находится далеко от земли. Царит на ней зима ледяная.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01.urokimatematiki.ru/e/001be3-0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005064"/>
            <a:ext cx="1133475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4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fs01.urokimatematiki.ru/e/001be3-0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s://fs01.urokimatematiki.ru/e/001be3-0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s://fs01.urokimatematiki.ru/e/001be3-0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https://fs01.urokimatematiki.ru/e/001be3-0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49" y="2348880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s://fs01.urokimatematiki.ru/e/001be3-0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3629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3" descr="https://fs01.urokimatematiki.ru/e/001be3-0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41" y="2343629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5" y="4653136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2" y="4548068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92" y="4653136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83" y="4653136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662772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12" y="4653136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6812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fs01.urokimatematiki.ru/e/001be3-0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55" y="4576250"/>
            <a:ext cx="605478" cy="79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88" y="2380599"/>
            <a:ext cx="844060" cy="8440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704" y="4737992"/>
            <a:ext cx="724646" cy="7246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286" y="5607882"/>
            <a:ext cx="659014" cy="7435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408" y="3449579"/>
            <a:ext cx="659014" cy="743503"/>
          </a:xfrm>
          <a:prstGeom prst="rect">
            <a:avLst/>
          </a:prstGeom>
        </p:spPr>
      </p:pic>
      <p:pic>
        <p:nvPicPr>
          <p:cNvPr id="25" name="Рисунок 24" descr="https://theslide.ru/img/thumbs/f0f15c20333802310979e0152ab890a1-800x.jpg"/>
          <p:cNvPicPr/>
          <p:nvPr/>
        </p:nvPicPr>
        <p:blipFill>
          <a:blip r:embed="rId7" cstate="print"/>
          <a:srcRect l="27389" t="3390" r="50637" b="66102"/>
          <a:stretch>
            <a:fillRect/>
          </a:stretch>
        </p:blipFill>
        <p:spPr bwMode="auto">
          <a:xfrm>
            <a:off x="5096317" y="5636733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theslide.ru/img/thumbs/f0f15c20333802310979e0152ab890a1-800x.jpg"/>
          <p:cNvPicPr/>
          <p:nvPr/>
        </p:nvPicPr>
        <p:blipFill>
          <a:blip r:embed="rId7" cstate="print"/>
          <a:srcRect l="27389" t="3390" r="50637" b="66102"/>
          <a:stretch>
            <a:fillRect/>
          </a:stretch>
        </p:blipFill>
        <p:spPr bwMode="auto">
          <a:xfrm>
            <a:off x="5580112" y="3520936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theslide.ru/img/thumbs/f0f15c20333802310979e0152ab890a1-800x.jpg"/>
          <p:cNvPicPr/>
          <p:nvPr/>
        </p:nvPicPr>
        <p:blipFill>
          <a:blip r:embed="rId7" cstate="print"/>
          <a:srcRect l="5096" t="34746" r="73567" b="36864"/>
          <a:stretch>
            <a:fillRect/>
          </a:stretch>
        </p:blipFill>
        <p:spPr bwMode="auto">
          <a:xfrm>
            <a:off x="2009814" y="3878724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theslide.ru/img/thumbs/f0f15c20333802310979e0152ab890a1-800x.jpg"/>
          <p:cNvPicPr/>
          <p:nvPr/>
        </p:nvPicPr>
        <p:blipFill>
          <a:blip r:embed="rId7" cstate="print"/>
          <a:srcRect l="50000" t="34746" r="26115" b="37288"/>
          <a:stretch>
            <a:fillRect/>
          </a:stretch>
        </p:blipFill>
        <p:spPr bwMode="auto">
          <a:xfrm>
            <a:off x="8244813" y="2879714"/>
            <a:ext cx="714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theslide.ru/img/thumbs/f0f15c20333802310979e0152ab890a1-800x.jpg"/>
          <p:cNvPicPr/>
          <p:nvPr/>
        </p:nvPicPr>
        <p:blipFill>
          <a:blip r:embed="rId7" cstate="print"/>
          <a:srcRect l="27389" t="33898" r="50637" b="37288"/>
          <a:stretch>
            <a:fillRect/>
          </a:stretch>
        </p:blipFill>
        <p:spPr bwMode="auto">
          <a:xfrm>
            <a:off x="2431843" y="6120718"/>
            <a:ext cx="65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theslide.ru/img/thumbs/f0f15c20333802310979e0152ab890a1-800x.jpg"/>
          <p:cNvPicPr/>
          <p:nvPr/>
        </p:nvPicPr>
        <p:blipFill>
          <a:blip r:embed="rId7" cstate="print"/>
          <a:srcRect l="50000" t="3814" r="26115" b="66949"/>
          <a:stretch>
            <a:fillRect/>
          </a:stretch>
        </p:blipFill>
        <p:spPr bwMode="auto">
          <a:xfrm>
            <a:off x="7548915" y="5723204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theslide.ru/img/thumbs/f0f15c20333802310979e0152ab890a1-800x.jpg"/>
          <p:cNvPicPr/>
          <p:nvPr/>
        </p:nvPicPr>
        <p:blipFill>
          <a:blip r:embed="rId7" cstate="print"/>
          <a:srcRect l="5096" t="64407" r="73567" b="6780"/>
          <a:stretch>
            <a:fillRect/>
          </a:stretch>
        </p:blipFill>
        <p:spPr bwMode="auto">
          <a:xfrm>
            <a:off x="7991211" y="4516899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theslide.ru/img/thumbs/f0f15c20333802310979e0152ab890a1-800x.jpg"/>
          <p:cNvPicPr/>
          <p:nvPr/>
        </p:nvPicPr>
        <p:blipFill>
          <a:blip r:embed="rId7" cstate="print"/>
          <a:srcRect l="4777" t="2542" r="71975" b="66949"/>
          <a:stretch>
            <a:fillRect/>
          </a:stretch>
        </p:blipFill>
        <p:spPr bwMode="auto">
          <a:xfrm>
            <a:off x="109537" y="3762200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s://theslide.ru/img/thumbs/f0f15c20333802310979e0152ab890a1-800x.jpg"/>
          <p:cNvPicPr/>
          <p:nvPr/>
        </p:nvPicPr>
        <p:blipFill>
          <a:blip r:embed="rId7" cstate="print"/>
          <a:srcRect l="27389" t="64407" r="50637" b="5508"/>
          <a:stretch>
            <a:fillRect/>
          </a:stretch>
        </p:blipFill>
        <p:spPr bwMode="auto">
          <a:xfrm>
            <a:off x="147637" y="5856863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theslide.ru/img/thumbs/f0f15c20333802310979e0152ab890a1-800x.jpg"/>
          <p:cNvPicPr/>
          <p:nvPr/>
        </p:nvPicPr>
        <p:blipFill>
          <a:blip r:embed="rId7" cstate="print"/>
          <a:srcRect l="50000" t="62288" r="26115" b="6780"/>
          <a:stretch>
            <a:fillRect/>
          </a:stretch>
        </p:blipFill>
        <p:spPr bwMode="auto">
          <a:xfrm>
            <a:off x="1370496" y="5979633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avatars.mds.yandex.net/get-pdb/1748816/17dae2a5-cccb-490f-a000-7d2c80aeaf97/s1200"/>
          <p:cNvPicPr/>
          <p:nvPr/>
        </p:nvPicPr>
        <p:blipFill>
          <a:blip r:embed="rId8" cstate="print"/>
          <a:srcRect l="79224" b="76947"/>
          <a:stretch>
            <a:fillRect/>
          </a:stretch>
        </p:blipFill>
        <p:spPr bwMode="auto">
          <a:xfrm>
            <a:off x="8166695" y="182851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9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летает на космических кораблях?  космонавты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первый полетел в космос? Д.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день отмечают двенадцатого апреля?  День космонавтики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планета самая близкая к Солнцу? (Меркурий).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дальняя? (Плутон).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– это звезда или планета? (Звезда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из двух планет есть кольца, у Сатурна или Венеры? (Венеры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созвездие? (Группа звёзд образующих фигуры в небе).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отправляемся на планету Плутон. Плутон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маленькая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планета, состоящая из камня и льда.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 все устали, я предлагаю вам немного отдохнуть.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«Вопрос – ответ» .С меня вопрос, а с вас ответ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8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87383"/>
            <a:ext cx="7408333" cy="28387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курс на следующую планету.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планета Меркурий. Меркурий – самая близкая к Солнцу планета. Днем на планете жарко, а ночью бывает ледяной дождь.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соединить  цифры по порядку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1268760"/>
            <a:ext cx="14401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3" descr="https://fs01.urokimatematiki.ru/e/001be3-00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4968552" cy="399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4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в руку карандаш,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на красную точку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рисовать. Слушаем внимательно и </a:t>
            </a:r>
            <a:r>
              <a:rPr lang="ru-RU" sz="1200" dirty="0"/>
              <a:t>выполняем задание.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вернуться на Землю нам нужно попасть на последнюю планету Венера. Эта планета больше других походит на Землю своими размерами и яркостью. Это самая горячая планета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мы не будем приземляться, а выполним следующее задание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38447"/>
              </p:ext>
            </p:extLst>
          </p:nvPr>
        </p:nvGraphicFramePr>
        <p:xfrm>
          <a:off x="872067" y="2996952"/>
          <a:ext cx="7732380" cy="33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489"/>
                <a:gridCol w="1933297"/>
                <a:gridCol w="1933297"/>
                <a:gridCol w="1933297"/>
              </a:tblGrid>
              <a:tr h="338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вверх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клетки вправо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вниз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клетки вниз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вниз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клетки вниз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вверх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клетки вниз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вниз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клетки вниз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клетки вверх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вверх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клетки вверх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вниз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вправо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клетки вверх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вверх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клетка влево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клетки вверх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7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7159" y="1961562"/>
            <a:ext cx="6192688" cy="4535107"/>
          </a:xfrm>
        </p:spPr>
        <p:txBody>
          <a:bodyPr/>
          <a:lstStyle/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endParaRPr lang="ru-RU" sz="1800" dirty="0" smtClean="0"/>
          </a:p>
          <a:p>
            <a:pPr marL="0" indent="0" fontAlgn="base">
              <a:lnSpc>
                <a:spcPct val="115000"/>
              </a:lnSpc>
              <a:spcAft>
                <a:spcPts val="1125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посмотрите на необычных людей. Кто же они? Инопланетяне.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fs01.urokimatematiki.ru/e/001be3-0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005064"/>
            <a:ext cx="11334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Ulyanova foto copy copy copy copy 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07" y="1591056"/>
            <a:ext cx="4591854" cy="5266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Настоящие космонавты! Как называется планета, на которой мы живем? (Земля)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она отличается от остальных планет? (есть жизнь, воздух, реки, моря, растения, животные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ракета приземлилась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 дома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мы с вами побывали?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вы были космонавтами: смелыми,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отважными,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сообразительными. Я горжусь вами.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76" y="292779"/>
            <a:ext cx="3511624" cy="22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preview_mir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8328"/>
            <a:ext cx="3082540" cy="201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kosmonav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19250"/>
            <a:ext cx="4320480" cy="41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Молодцы!!!!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навыков порядкового счета в пределах десяти,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понятия : «последующее» « предыдущее», соседи названного числа .  Продолжать  учить понимать количественные отношения между числами в пределах 10, пользоваться знаками   «=» « &gt;» « 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&lt;»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состав числа первого десятка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учить решать простые арифметические задачи на сложение и вычитание ,»записывать» пользуясь знаками « +» «-« «=»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задачи: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зрительного восприятия и внимания, координации речи с движением, логического мышления, мелкой моторики рук, навыков пространственной ориентировки.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положительного отношения к учебной деятельной, навыков сотрудничества, активности, самостоятельности.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познавательных интересов и умения решать интеллектуальные задачи, соответствующие возрасту, через совместную познавательную деятельность.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2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pPr algn="ctr"/>
            <a:r>
              <a:rPr lang="ru-RU" dirty="0" smtClean="0"/>
              <a:t>Космические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284984"/>
            <a:ext cx="6758136" cy="1080119"/>
          </a:xfrm>
        </p:spPr>
        <p:txBody>
          <a:bodyPr>
            <a:noAutofit/>
          </a:bodyPr>
          <a:lstStyle/>
          <a:p>
            <a:pPr algn="r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5733256"/>
          </a:xfrm>
        </p:spPr>
      </p:pic>
    </p:spTree>
    <p:extLst>
      <p:ext uri="{BB962C8B-B14F-4D97-AF65-F5344CB8AC3E}">
        <p14:creationId xmlns:p14="http://schemas.microsoft.com/office/powerpoint/2010/main" val="202634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Перед нами планета Марс, она вдвое меньше Земли, ее часто называют красной планетой. </a:t>
            </a:r>
            <a:r>
              <a:rPr lang="ru-RU" sz="2000" dirty="0" smtClean="0"/>
              <a:t> Назвать соседей числа.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4"/>
            <a:ext cx="1234480" cy="115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 descr="https://nsportal.ru/sites/default/files/2015/06/18/getimage_1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374441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-конечная звезда 5"/>
          <p:cNvSpPr/>
          <p:nvPr/>
        </p:nvSpPr>
        <p:spPr>
          <a:xfrm>
            <a:off x="513419" y="2241515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452320" y="5301208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56696" y="5010780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9" name="Рисунок 8" descr="https://fs01.urokimatematiki.ru/e/001be3-0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75" y="3171774"/>
            <a:ext cx="1522512" cy="188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планета Юпитер. Юпитер –царь планет. Гигант среди гигантов.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на этой планете не твердая поверхность, мы с вами не будем приземляться, а отправимся дальше и в пути выполним следующее задание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359" y="4925897"/>
            <a:ext cx="1656184" cy="13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2067" y="2274838"/>
            <a:ext cx="6580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лежат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корабли. Каждый  из вас будет командир своего корабля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того чтобы полет был удачным, вам нужно правильно распределить экипаж. Общее число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каждом этаже должно соответствовать числу, которое находится вверху ракеты. </a:t>
            </a:r>
          </a:p>
        </p:txBody>
      </p:sp>
      <p:pic>
        <p:nvPicPr>
          <p:cNvPr id="7" name="Рисунок 6" descr="https://fs01.urokimatematiki.ru/e/001be3-0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0157"/>
            <a:ext cx="1133475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7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89871"/>
            <a:ext cx="9036496" cy="6403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549851" y="6092282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759855" y="5700765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77987" y="5777774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713080" y="6019403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709143" y="5438547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2" name="Рисунок 11" descr="https://fs01.urokimatematiki.ru/e/001be3-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9" y="365273"/>
            <a:ext cx="1780958" cy="18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fs01.urokimatematiki.ru/e/001be3-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70" y="264630"/>
            <a:ext cx="1620929" cy="18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76" y="350633"/>
            <a:ext cx="18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https://fs01.urokimatematiki.ru/e/001be3-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67" y="350633"/>
            <a:ext cx="1631365" cy="18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fs01.urokimatematiki.ru/e/001be3-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56" y="225533"/>
            <a:ext cx="1695899" cy="188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луне жил звездочёт — (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«Смотрят»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телескоп)</a:t>
            </a:r>
          </a:p>
          <a:p>
            <a:pPr marL="0" indent="0">
              <a:buNone/>
            </a:pP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планетам вёл учёт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(Показывать в небо рукой)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— раз,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(Описать круг руками)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Венера-два-с,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(Хлопок)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— земля, четыре — Марс,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(Присесть)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Юпитер, шесть — Сатурн,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 вправо-влево)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— Уран, восемь — Нептун,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 вперёд, прогнуться назад)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— дальше всех — Плутон,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(Прыжок)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видит — выйди вон! 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(Развести руки в стороны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планета эта спортивная, на ней мы с вами сделаем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25237"/>
            <a:ext cx="1584176" cy="12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41277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вспомним, какие бывают знаки ( &lt; ; &gt; ; = ) и расставим их правильно.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ледующая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Уран. Это единственная планета, которая вращается лежа на боку. Задание «Сравни числа»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    &lt;, &gt;, = 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185268"/>
            <a:ext cx="2697957" cy="1227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38" y="3322331"/>
            <a:ext cx="1764197" cy="94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391" y="3185268"/>
            <a:ext cx="1484408" cy="108156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0" y="5266788"/>
            <a:ext cx="2560377" cy="13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5-конечная звезда 11"/>
          <p:cNvSpPr/>
          <p:nvPr/>
        </p:nvSpPr>
        <p:spPr>
          <a:xfrm>
            <a:off x="7401444" y="1122348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48676" y="5246068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277048" y="3322331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57160" y="3213723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051720" y="5537911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277048" y="4431777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617173" y="4580938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602245" y="4385367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851973" y="5525854"/>
            <a:ext cx="720026" cy="580856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507</TotalTime>
  <Words>653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Candara</vt:lpstr>
      <vt:lpstr>Symbol</vt:lpstr>
      <vt:lpstr>Times New Roman</vt:lpstr>
      <vt:lpstr>Волна</vt:lpstr>
      <vt:lpstr>Муниципальное бюджетное образовательное учреждение «Лесогорская средняя общеобразовательная школа» Структурное подразделение отделение дошкольного образования № 1 пгт Лесогорский </vt:lpstr>
      <vt:lpstr>Цель: Развитие у детей познавательных интересов и умения решать интеллектуальные задачи, соответствующие возрасту, через совместную познавательную деятельность. </vt:lpstr>
      <vt:lpstr>Космические задания</vt:lpstr>
      <vt:lpstr>Презентация PowerPoint</vt:lpstr>
      <vt:lpstr>Перед нами планета Марс, она вдвое меньше Земли, ее часто называют красной планетой.  Назвать соседей числа.</vt:lpstr>
      <vt:lpstr>Следующая планета Юпитер. Юпитер –царь планет. Гигант среди гигантов. Раз на этой планете не твердая поверхность, мы с вами не будем приземляться, а отправимся дальше и в пути выполним следующее задание</vt:lpstr>
      <vt:lpstr>Презентация PowerPoint</vt:lpstr>
      <vt:lpstr> Планета Сатурн.  а планета эта спортивная, на ней мы с вами сделаем физминутку:  </vt:lpstr>
      <vt:lpstr> Следующая планета Уран. Это единственная планета, которая вращается лежа на боку. Задание «Сравни числа» Расставь знаки     &lt;, &gt;, = </vt:lpstr>
      <vt:lpstr>Расставь знаки     &lt;, &gt;, = Ребята перед вами лежат карточки с цифрами , вам нужно поставить  и знаки «больше», «меньше», или «равно».</vt:lpstr>
      <vt:lpstr>Мы с вами отправляемся на планету Нептун. Она находится далеко от земли. Царит на ней зима ледяная. </vt:lpstr>
      <vt:lpstr>Презентация PowerPoint</vt:lpstr>
      <vt:lpstr>Мы с вами отправляемся на планету Плутон. Плутон – самая маленькая планета, состоящая из камня и льда.  Вы все устали, я предлагаю вам немного отдохнуть. Давайте  поиграем  в игру «Вопрос – ответ» .С меня вопрос, а с вас ответ </vt:lpstr>
      <vt:lpstr>Берем курс на следующую планету.  Это планета Меркурий. Меркурий – самая близкая к Солнцу планета. Днем на планете жарко, а ночью бывает ледяной дождь. Нужно соединить  цифры по порядку</vt:lpstr>
      <vt:lpstr>Чтобы вернуться на Землю нам нужно попасть на последнюю планету Венера. Эта планета больше других походит на Землю своими размерами и яркостью. Это самая горячая планета, поэтому мы не будем приземляться, а выполним следующее задание </vt:lpstr>
      <vt:lpstr> Ребята, посмотрите на необычных людей. Кто же они? Инопланетяне.  </vt:lpstr>
      <vt:lpstr>Презентация PowerPoint</vt:lpstr>
      <vt:lpstr>Молодцы!!!!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загадки</dc:title>
  <dc:creator>ира</dc:creator>
  <cp:lastModifiedBy>1</cp:lastModifiedBy>
  <cp:revision>124</cp:revision>
  <dcterms:created xsi:type="dcterms:W3CDTF">2017-02-04T15:55:59Z</dcterms:created>
  <dcterms:modified xsi:type="dcterms:W3CDTF">2021-04-04T09:56:46Z</dcterms:modified>
</cp:coreProperties>
</file>