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322" r:id="rId3"/>
    <p:sldId id="321" r:id="rId4"/>
    <p:sldId id="300" r:id="rId5"/>
    <p:sldId id="324" r:id="rId6"/>
    <p:sldId id="325" r:id="rId7"/>
    <p:sldId id="326" r:id="rId8"/>
    <p:sldId id="327" r:id="rId9"/>
    <p:sldId id="306" r:id="rId10"/>
    <p:sldId id="319" r:id="rId11"/>
    <p:sldId id="312" r:id="rId12"/>
    <p:sldId id="320" r:id="rId13"/>
    <p:sldId id="311" r:id="rId14"/>
    <p:sldId id="313" r:id="rId15"/>
    <p:sldId id="323" r:id="rId16"/>
    <p:sldId id="303" r:id="rId17"/>
    <p:sldId id="30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7AAB-CEAF-4A0C-886F-0CBAA2124A5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50FAC-1EA6-4AA3-8B47-7C5DCEDBD6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7AAB-CEAF-4A0C-886F-0CBAA2124A5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50FAC-1EA6-4AA3-8B47-7C5DCEDBD6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7AAB-CEAF-4A0C-886F-0CBAA2124A5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50FAC-1EA6-4AA3-8B47-7C5DCEDBD6D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7AAB-CEAF-4A0C-886F-0CBAA2124A5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50FAC-1EA6-4AA3-8B47-7C5DCEDBD6D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7AAB-CEAF-4A0C-886F-0CBAA2124A5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50FAC-1EA6-4AA3-8B47-7C5DCEDBD6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7AAB-CEAF-4A0C-886F-0CBAA2124A5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50FAC-1EA6-4AA3-8B47-7C5DCEDBD6D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7AAB-CEAF-4A0C-886F-0CBAA2124A5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50FAC-1EA6-4AA3-8B47-7C5DCEDBD6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7AAB-CEAF-4A0C-886F-0CBAA2124A5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50FAC-1EA6-4AA3-8B47-7C5DCEDBD6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7AAB-CEAF-4A0C-886F-0CBAA2124A5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50FAC-1EA6-4AA3-8B47-7C5DCEDBD6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7AAB-CEAF-4A0C-886F-0CBAA2124A5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50FAC-1EA6-4AA3-8B47-7C5DCEDBD6D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7AAB-CEAF-4A0C-886F-0CBAA2124A5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50FAC-1EA6-4AA3-8B47-7C5DCEDBD6D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F957AAB-CEAF-4A0C-886F-0CBAA2124A5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9950FAC-1EA6-4AA3-8B47-7C5DCEDBD6D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872208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Лесогорская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школа»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Структурное подразделение отделение дошкольного образования № 1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Лесогорский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2636912"/>
            <a:ext cx="6758136" cy="302433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 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ФЭМП в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 группе компенсирующей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 «Сказка» по 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теме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«Космос»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Составила : Соколова М.В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509119"/>
            <a:ext cx="2952328" cy="2218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-конечная звезда 5"/>
          <p:cNvSpPr/>
          <p:nvPr/>
        </p:nvSpPr>
        <p:spPr>
          <a:xfrm>
            <a:off x="8100392" y="5733256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4952674" y="5690674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685800" y="2056056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7759743" y="4142075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3419872" y="4722931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49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Расставь знаки     &lt;, &gt;, = </a:t>
            </a:r>
            <a:r>
              <a:rPr lang="ru-RU" sz="1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 перед вами лежат карточки с цифрами , вам нужно поставить </a:t>
            </a:r>
            <a:r>
              <a:rPr lang="ru-RU" sz="1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знаки </a:t>
            </a:r>
            <a:r>
              <a:rPr lang="ru-RU" sz="18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«больше»</a:t>
            </a:r>
            <a:r>
              <a:rPr lang="ru-RU" sz="1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8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«меньше»</a:t>
            </a:r>
            <a:r>
              <a:rPr lang="ru-RU" sz="1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или </a:t>
            </a:r>
            <a:r>
              <a:rPr lang="ru-RU" sz="18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«равно»</a:t>
            </a:r>
            <a:r>
              <a:rPr lang="ru-RU" sz="1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theslide.ru/img/thumbs/f0f15c20333802310979e0152ab890a1-800x.jpg"/>
          <p:cNvPicPr/>
          <p:nvPr/>
        </p:nvPicPr>
        <p:blipFill>
          <a:blip r:embed="rId2" cstate="print"/>
          <a:srcRect l="4777" t="2542" r="71975" b="66949"/>
          <a:stretch>
            <a:fillRect/>
          </a:stretch>
        </p:blipFill>
        <p:spPr bwMode="auto">
          <a:xfrm>
            <a:off x="571249" y="2379546"/>
            <a:ext cx="6953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554" y="2514625"/>
            <a:ext cx="583042" cy="603228"/>
          </a:xfrm>
          <a:prstGeom prst="rect">
            <a:avLst/>
          </a:prstGeom>
        </p:spPr>
      </p:pic>
      <p:pic>
        <p:nvPicPr>
          <p:cNvPr id="6" name="Объект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105" y="5666368"/>
            <a:ext cx="583042" cy="603228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28350" y="4146601"/>
            <a:ext cx="981541" cy="6950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151" y="4871748"/>
            <a:ext cx="849578" cy="5997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4250" y="3236053"/>
            <a:ext cx="545325" cy="747189"/>
          </a:xfrm>
          <a:prstGeom prst="rect">
            <a:avLst/>
          </a:prstGeom>
        </p:spPr>
      </p:pic>
      <p:pic>
        <p:nvPicPr>
          <p:cNvPr id="10" name="Рисунок 9" descr="https://theslide.ru/img/thumbs/f0f15c20333802310979e0152ab890a1-800x.jpg"/>
          <p:cNvPicPr/>
          <p:nvPr/>
        </p:nvPicPr>
        <p:blipFill>
          <a:blip r:embed="rId2" cstate="print"/>
          <a:srcRect l="27389" t="3390" r="50637" b="66102"/>
          <a:stretch>
            <a:fillRect/>
          </a:stretch>
        </p:blipFill>
        <p:spPr bwMode="auto">
          <a:xfrm>
            <a:off x="2577535" y="5627206"/>
            <a:ext cx="6572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theslide.ru/img/thumbs/f0f15c20333802310979e0152ab890a1-800x.jpg"/>
          <p:cNvPicPr/>
          <p:nvPr/>
        </p:nvPicPr>
        <p:blipFill>
          <a:blip r:embed="rId2" cstate="print"/>
          <a:srcRect l="50000" t="3814" r="26115" b="66949"/>
          <a:stretch>
            <a:fillRect/>
          </a:stretch>
        </p:blipFill>
        <p:spPr bwMode="auto">
          <a:xfrm>
            <a:off x="2619359" y="4092024"/>
            <a:ext cx="7143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theslide.ru/img/thumbs/f0f15c20333802310979e0152ab890a1-800x.jpg"/>
          <p:cNvPicPr/>
          <p:nvPr/>
        </p:nvPicPr>
        <p:blipFill>
          <a:blip r:embed="rId2" cstate="print"/>
          <a:srcRect l="5096" t="34746" r="73567" b="36864"/>
          <a:stretch>
            <a:fillRect/>
          </a:stretch>
        </p:blipFill>
        <p:spPr bwMode="auto">
          <a:xfrm>
            <a:off x="2637171" y="3287354"/>
            <a:ext cx="638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theslide.ru/img/thumbs/f0f15c20333802310979e0152ab890a1-800x.jpg"/>
          <p:cNvPicPr/>
          <p:nvPr/>
        </p:nvPicPr>
        <p:blipFill>
          <a:blip r:embed="rId2" cstate="print"/>
          <a:srcRect l="5096" t="64407" r="73567" b="6780"/>
          <a:stretch>
            <a:fillRect/>
          </a:stretch>
        </p:blipFill>
        <p:spPr bwMode="auto">
          <a:xfrm>
            <a:off x="2695559" y="2436860"/>
            <a:ext cx="6381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5-конечная звезда 13"/>
          <p:cNvSpPr/>
          <p:nvPr/>
        </p:nvSpPr>
        <p:spPr>
          <a:xfrm>
            <a:off x="7460845" y="6097564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7140494" y="5152400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7099258" y="3374516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7" name="5-конечная звезда 16"/>
          <p:cNvSpPr/>
          <p:nvPr/>
        </p:nvSpPr>
        <p:spPr>
          <a:xfrm>
            <a:off x="7732992" y="4133287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8" name="5-конечная звезда 17"/>
          <p:cNvSpPr/>
          <p:nvPr/>
        </p:nvSpPr>
        <p:spPr>
          <a:xfrm>
            <a:off x="6597267" y="2169425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9" name="5-конечная звезда 18"/>
          <p:cNvSpPr/>
          <p:nvPr/>
        </p:nvSpPr>
        <p:spPr>
          <a:xfrm>
            <a:off x="8185723" y="5015757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20" name="5-конечная звезда 19"/>
          <p:cNvSpPr/>
          <p:nvPr/>
        </p:nvSpPr>
        <p:spPr>
          <a:xfrm>
            <a:off x="8265468" y="3721450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21" name="5-конечная звезда 20"/>
          <p:cNvSpPr/>
          <p:nvPr/>
        </p:nvSpPr>
        <p:spPr>
          <a:xfrm>
            <a:off x="7956255" y="5733256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22" name="5-конечная звезда 21"/>
          <p:cNvSpPr/>
          <p:nvPr/>
        </p:nvSpPr>
        <p:spPr>
          <a:xfrm>
            <a:off x="6807737" y="5877272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23" name="5-конечная звезда 22"/>
          <p:cNvSpPr/>
          <p:nvPr/>
        </p:nvSpPr>
        <p:spPr>
          <a:xfrm>
            <a:off x="5499718" y="6021440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pic>
        <p:nvPicPr>
          <p:cNvPr id="24" name="Рисунок 23" descr="https://fs01.urokimatematiki.ru/e/001be3-012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992" y="1899947"/>
            <a:ext cx="1133475" cy="14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https://theslide.ru/img/thumbs/f0f15c20333802310979e0152ab890a1-800x.jpg"/>
          <p:cNvPicPr/>
          <p:nvPr/>
        </p:nvPicPr>
        <p:blipFill>
          <a:blip r:embed="rId2" cstate="print"/>
          <a:srcRect l="5096" t="34746" r="73567" b="36864"/>
          <a:stretch>
            <a:fillRect/>
          </a:stretch>
        </p:blipFill>
        <p:spPr bwMode="auto">
          <a:xfrm>
            <a:off x="589891" y="3241180"/>
            <a:ext cx="638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https://theslide.ru/img/thumbs/f0f15c20333802310979e0152ab890a1-800x.jpg"/>
          <p:cNvPicPr/>
          <p:nvPr/>
        </p:nvPicPr>
        <p:blipFill>
          <a:blip r:embed="rId2" cstate="print"/>
          <a:srcRect l="5096" t="64407" r="73567" b="6780"/>
          <a:stretch>
            <a:fillRect/>
          </a:stretch>
        </p:blipFill>
        <p:spPr bwMode="auto">
          <a:xfrm>
            <a:off x="622787" y="4076700"/>
            <a:ext cx="6381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https://theslide.ru/img/thumbs/f0f15c20333802310979e0152ab890a1-800x.jpg"/>
          <p:cNvPicPr/>
          <p:nvPr/>
        </p:nvPicPr>
        <p:blipFill>
          <a:blip r:embed="rId2" cstate="print"/>
          <a:srcRect l="5096" t="34746" r="73567" b="36864"/>
          <a:stretch>
            <a:fillRect/>
          </a:stretch>
        </p:blipFill>
        <p:spPr bwMode="auto">
          <a:xfrm>
            <a:off x="644210" y="4833312"/>
            <a:ext cx="638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https://theslide.ru/img/thumbs/f0f15c20333802310979e0152ab890a1-800x.jpg"/>
          <p:cNvPicPr/>
          <p:nvPr/>
        </p:nvPicPr>
        <p:blipFill>
          <a:blip r:embed="rId2" cstate="print"/>
          <a:srcRect l="4777" t="2542" r="71975" b="66949"/>
          <a:stretch>
            <a:fillRect/>
          </a:stretch>
        </p:blipFill>
        <p:spPr bwMode="auto">
          <a:xfrm>
            <a:off x="696118" y="5625082"/>
            <a:ext cx="6953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https://theslide.ru/img/thumbs/f0f15c20333802310979e0152ab890a1-800x.jpg"/>
          <p:cNvPicPr/>
          <p:nvPr/>
        </p:nvPicPr>
        <p:blipFill>
          <a:blip r:embed="rId2" cstate="print"/>
          <a:srcRect l="4777" t="2542" r="71975" b="66949"/>
          <a:stretch>
            <a:fillRect/>
          </a:stretch>
        </p:blipFill>
        <p:spPr bwMode="auto">
          <a:xfrm>
            <a:off x="2598703" y="4785687"/>
            <a:ext cx="6953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5241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арифметических задач</a:t>
            </a: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15000"/>
              </a:lnSpc>
              <a:spcAft>
                <a:spcPts val="1125"/>
              </a:spcAft>
              <a:buNone/>
            </a:pPr>
            <a:r>
              <a:rPr lang="ru-RU" sz="2000" dirty="0">
                <a:solidFill>
                  <a:srgbClr val="58585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Условие (что известно в задаче).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15000"/>
              </a:lnSpc>
              <a:spcAft>
                <a:spcPts val="1125"/>
              </a:spcAft>
              <a:buNone/>
            </a:pPr>
            <a:r>
              <a:rPr lang="ru-RU" sz="2000" dirty="0">
                <a:solidFill>
                  <a:srgbClr val="58585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Вопрос (что нужно узнать).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15000"/>
              </a:lnSpc>
              <a:spcAft>
                <a:spcPts val="1125"/>
              </a:spcAft>
              <a:buNone/>
            </a:pPr>
            <a:r>
              <a:rPr lang="ru-RU" sz="2000" dirty="0">
                <a:solidFill>
                  <a:srgbClr val="58585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Решение (действие, нахождение неизвестного).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15000"/>
              </a:lnSpc>
              <a:spcAft>
                <a:spcPts val="1125"/>
              </a:spcAft>
              <a:buNone/>
            </a:pPr>
            <a:r>
              <a:rPr lang="ru-RU" sz="2000" dirty="0">
                <a:solidFill>
                  <a:srgbClr val="58585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Ответ задачи (отвечаем на вопрос задачи).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с вами отправляемся на планету Нептун. Она находится далеко от земли. Царит на ней зима ледяная.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fs01.urokimatematiki.ru/e/001be3-01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700" y="4005064"/>
            <a:ext cx="1133475" cy="1485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3048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fs01.urokimatematiki.ru/e/001be3-01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8880"/>
            <a:ext cx="792088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3" descr="https://fs01.urokimatematiki.ru/e/001be3-011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348880"/>
            <a:ext cx="792088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3" descr="https://fs01.urokimatematiki.ru/e/001be3-011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348880"/>
            <a:ext cx="792088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3" descr="https://fs01.urokimatematiki.ru/e/001be3-011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849" y="2348880"/>
            <a:ext cx="792088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3" descr="https://fs01.urokimatematiki.ru/e/001be3-011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343629"/>
            <a:ext cx="792088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Объект 3" descr="https://fs01.urokimatematiki.ru/e/001be3-011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441" y="2343629"/>
            <a:ext cx="792088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fs01.urokimatematiki.ru/e/001be3-009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65" y="4653136"/>
            <a:ext cx="605478" cy="799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fs01.urokimatematiki.ru/e/001be3-009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52" y="4548068"/>
            <a:ext cx="605478" cy="799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fs01.urokimatematiki.ru/e/001be3-009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292" y="4653136"/>
            <a:ext cx="605478" cy="799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fs01.urokimatematiki.ru/e/001be3-009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083" y="4653136"/>
            <a:ext cx="605478" cy="799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s://fs01.urokimatematiki.ru/e/001be3-009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4662772"/>
            <a:ext cx="605478" cy="799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https://fs01.urokimatematiki.ru/e/001be3-009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512" y="4653136"/>
            <a:ext cx="605478" cy="799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https://fs01.urokimatematiki.ru/e/001be3-009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606812"/>
            <a:ext cx="605478" cy="799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https://fs01.urokimatematiki.ru/e/001be3-009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855" y="4576250"/>
            <a:ext cx="605478" cy="799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5288" y="2380599"/>
            <a:ext cx="844060" cy="844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8704" y="4737992"/>
            <a:ext cx="724646" cy="72464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3286" y="5607882"/>
            <a:ext cx="659014" cy="74350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0408" y="3449579"/>
            <a:ext cx="659014" cy="743503"/>
          </a:xfrm>
          <a:prstGeom prst="rect">
            <a:avLst/>
          </a:prstGeom>
        </p:spPr>
      </p:pic>
      <p:pic>
        <p:nvPicPr>
          <p:cNvPr id="25" name="Рисунок 24" descr="https://theslide.ru/img/thumbs/f0f15c20333802310979e0152ab890a1-800x.jpg"/>
          <p:cNvPicPr/>
          <p:nvPr/>
        </p:nvPicPr>
        <p:blipFill>
          <a:blip r:embed="rId7" cstate="print"/>
          <a:srcRect l="27389" t="3390" r="50637" b="66102"/>
          <a:stretch>
            <a:fillRect/>
          </a:stretch>
        </p:blipFill>
        <p:spPr bwMode="auto">
          <a:xfrm>
            <a:off x="5096317" y="5636733"/>
            <a:ext cx="6572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https://theslide.ru/img/thumbs/f0f15c20333802310979e0152ab890a1-800x.jpg"/>
          <p:cNvPicPr/>
          <p:nvPr/>
        </p:nvPicPr>
        <p:blipFill>
          <a:blip r:embed="rId7" cstate="print"/>
          <a:srcRect l="27389" t="3390" r="50637" b="66102"/>
          <a:stretch>
            <a:fillRect/>
          </a:stretch>
        </p:blipFill>
        <p:spPr bwMode="auto">
          <a:xfrm>
            <a:off x="5580112" y="3520936"/>
            <a:ext cx="6572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https://theslide.ru/img/thumbs/f0f15c20333802310979e0152ab890a1-800x.jpg"/>
          <p:cNvPicPr/>
          <p:nvPr/>
        </p:nvPicPr>
        <p:blipFill>
          <a:blip r:embed="rId7" cstate="print"/>
          <a:srcRect l="5096" t="34746" r="73567" b="36864"/>
          <a:stretch>
            <a:fillRect/>
          </a:stretch>
        </p:blipFill>
        <p:spPr bwMode="auto">
          <a:xfrm>
            <a:off x="2009814" y="3878724"/>
            <a:ext cx="638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https://theslide.ru/img/thumbs/f0f15c20333802310979e0152ab890a1-800x.jpg"/>
          <p:cNvPicPr/>
          <p:nvPr/>
        </p:nvPicPr>
        <p:blipFill>
          <a:blip r:embed="rId7" cstate="print"/>
          <a:srcRect l="50000" t="34746" r="26115" b="37288"/>
          <a:stretch>
            <a:fillRect/>
          </a:stretch>
        </p:blipFill>
        <p:spPr bwMode="auto">
          <a:xfrm>
            <a:off x="8244813" y="2879714"/>
            <a:ext cx="7143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https://theslide.ru/img/thumbs/f0f15c20333802310979e0152ab890a1-800x.jpg"/>
          <p:cNvPicPr/>
          <p:nvPr/>
        </p:nvPicPr>
        <p:blipFill>
          <a:blip r:embed="rId7" cstate="print"/>
          <a:srcRect l="27389" t="33898" r="50637" b="37288"/>
          <a:stretch>
            <a:fillRect/>
          </a:stretch>
        </p:blipFill>
        <p:spPr bwMode="auto">
          <a:xfrm>
            <a:off x="2431843" y="6120718"/>
            <a:ext cx="6572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https://theslide.ru/img/thumbs/f0f15c20333802310979e0152ab890a1-800x.jpg"/>
          <p:cNvPicPr/>
          <p:nvPr/>
        </p:nvPicPr>
        <p:blipFill>
          <a:blip r:embed="rId7" cstate="print"/>
          <a:srcRect l="50000" t="3814" r="26115" b="66949"/>
          <a:stretch>
            <a:fillRect/>
          </a:stretch>
        </p:blipFill>
        <p:spPr bwMode="auto">
          <a:xfrm>
            <a:off x="7548915" y="5723204"/>
            <a:ext cx="7143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https://theslide.ru/img/thumbs/f0f15c20333802310979e0152ab890a1-800x.jpg"/>
          <p:cNvPicPr/>
          <p:nvPr/>
        </p:nvPicPr>
        <p:blipFill>
          <a:blip r:embed="rId7" cstate="print"/>
          <a:srcRect l="5096" t="64407" r="73567" b="6780"/>
          <a:stretch>
            <a:fillRect/>
          </a:stretch>
        </p:blipFill>
        <p:spPr bwMode="auto">
          <a:xfrm>
            <a:off x="7991211" y="4516899"/>
            <a:ext cx="6381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 descr="https://theslide.ru/img/thumbs/f0f15c20333802310979e0152ab890a1-800x.jpg"/>
          <p:cNvPicPr/>
          <p:nvPr/>
        </p:nvPicPr>
        <p:blipFill>
          <a:blip r:embed="rId7" cstate="print"/>
          <a:srcRect l="4777" t="2542" r="71975" b="66949"/>
          <a:stretch>
            <a:fillRect/>
          </a:stretch>
        </p:blipFill>
        <p:spPr bwMode="auto">
          <a:xfrm>
            <a:off x="109537" y="3762200"/>
            <a:ext cx="6953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 descr="https://theslide.ru/img/thumbs/f0f15c20333802310979e0152ab890a1-800x.jpg"/>
          <p:cNvPicPr/>
          <p:nvPr/>
        </p:nvPicPr>
        <p:blipFill>
          <a:blip r:embed="rId7" cstate="print"/>
          <a:srcRect l="27389" t="64407" r="50637" b="5508"/>
          <a:stretch>
            <a:fillRect/>
          </a:stretch>
        </p:blipFill>
        <p:spPr bwMode="auto">
          <a:xfrm>
            <a:off x="147637" y="5856863"/>
            <a:ext cx="6572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 descr="https://theslide.ru/img/thumbs/f0f15c20333802310979e0152ab890a1-800x.jpg"/>
          <p:cNvPicPr/>
          <p:nvPr/>
        </p:nvPicPr>
        <p:blipFill>
          <a:blip r:embed="rId7" cstate="print"/>
          <a:srcRect l="50000" t="62288" r="26115" b="6780"/>
          <a:stretch>
            <a:fillRect/>
          </a:stretch>
        </p:blipFill>
        <p:spPr bwMode="auto">
          <a:xfrm>
            <a:off x="1370496" y="5979633"/>
            <a:ext cx="7143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 descr="https://avatars.mds.yandex.net/get-pdb/1748816/17dae2a5-cccb-490f-a000-7d2c80aeaf97/s1200"/>
          <p:cNvPicPr/>
          <p:nvPr/>
        </p:nvPicPr>
        <p:blipFill>
          <a:blip r:embed="rId8" cstate="print"/>
          <a:srcRect l="79224" b="76947"/>
          <a:stretch>
            <a:fillRect/>
          </a:stretch>
        </p:blipFill>
        <p:spPr bwMode="auto">
          <a:xfrm>
            <a:off x="8166695" y="1828510"/>
            <a:ext cx="71437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195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летает на космических кораблях?  космонавты 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кто первый полетел в космос? Д.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Ю.А.Гагарин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день отмечают двенадцатого апреля?  День космонавтики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планета самая близкая к Солнцу? (Меркурий).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Самая дальняя? (Плутон).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– это звезда или планета? (Звезда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какой из двух планет есть кольца, у Сатурна или Венеры? (Венеры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созвездие? (Группа звёзд образующих фигуры в небе).</a:t>
            </a:r>
          </a:p>
          <a:p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22520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 вами отправляемся на планету Плутон. Плутон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самая маленькая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планета, состоящая из камня и льда.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 все устали, я предлагаю вам немного отдохнуть.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поиграем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игру «Вопрос – ответ» .С меня вопрос, а с вас ответ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05064"/>
            <a:ext cx="1872208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337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3287383"/>
            <a:ext cx="7408333" cy="283877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Берем курс на следующую планету.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планета Меркурий. Меркурий – самая близкая к Солнцу планета. Днем на планете жарко, а ночью бывает ледяной дождь.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соединить  цифры по порядку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92280" y="1268760"/>
            <a:ext cx="1440160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Объект 3" descr="https://fs01.urokimatematiki.ru/e/001be3-003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32856"/>
            <a:ext cx="4968552" cy="39933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841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в руку карандаш,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поставьте на красную точку 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начинайте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рисовать. Слушаем внимательно и </a:t>
            </a:r>
            <a:r>
              <a:rPr lang="ru-RU" sz="1200" dirty="0"/>
              <a:t>выполняем задание.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вернуться на Землю нам нужно попасть на последнюю планету Венера. Эта планета больше других походит на Землю своими размерами и яркостью. Это самая горячая планета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поэтому мы не будем приземляться, а выполним следующее задание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038447"/>
              </p:ext>
            </p:extLst>
          </p:nvPr>
        </p:nvGraphicFramePr>
        <p:xfrm>
          <a:off x="872067" y="2996952"/>
          <a:ext cx="7732380" cy="33843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2489"/>
                <a:gridCol w="1933297"/>
                <a:gridCol w="1933297"/>
                <a:gridCol w="1933297"/>
              </a:tblGrid>
              <a:tr h="33843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вправо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вверх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 клетки вправо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вниз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вправо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 клетки вниз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влево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вниз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влево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 клетки вниз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вправо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вверх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вправо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 клетки вниз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влево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вниз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влево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 клетки вниз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влево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 клетки вверх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влево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вверх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влево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 клетки вверх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вправо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вниз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вправо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 клетки вверх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влево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вверх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клетка влево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 клетки вверх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5176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57159" y="1961562"/>
            <a:ext cx="6192688" cy="4535107"/>
          </a:xfrm>
        </p:spPr>
        <p:txBody>
          <a:bodyPr/>
          <a:lstStyle/>
          <a:p>
            <a:pPr marL="0" indent="0" fontAlgn="base">
              <a:lnSpc>
                <a:spcPct val="115000"/>
              </a:lnSpc>
              <a:spcAft>
                <a:spcPts val="1125"/>
              </a:spcAft>
              <a:buNone/>
            </a:pPr>
            <a:endParaRPr lang="ru-RU" sz="1800" dirty="0" smtClean="0"/>
          </a:p>
          <a:p>
            <a:pPr marL="0" indent="0" fontAlgn="base">
              <a:lnSpc>
                <a:spcPct val="115000"/>
              </a:lnSpc>
              <a:spcAft>
                <a:spcPts val="1125"/>
              </a:spcAft>
              <a:buNone/>
            </a:pP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Ребята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посмотрите на необычных людей. Кто же они? Инопланетяне.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fs01.urokimatematiki.ru/e/001be3-01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700" y="4005064"/>
            <a:ext cx="1133475" cy="14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Ulyanova foto copy copy copy copy cop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307" y="1591056"/>
            <a:ext cx="4591854" cy="52669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865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 Настоящие космонавты! Как называется планета, на которой мы живем? (Земля)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она отличается от остальных планет? (есть жизнь, воздух, реки, моря, растения, животные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ракета приземлилась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Вот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и дома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мы с вами побывали?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Сегодня вы были космонавтами: смелыми,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любознательными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умными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любопытными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отважными,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сообразительными. Я горжусь вами.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176" y="292779"/>
            <a:ext cx="3511624" cy="2200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 descr="preview_mirr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8328"/>
            <a:ext cx="3082540" cy="201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528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а\Desktop\kosmonavt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19250"/>
            <a:ext cx="4320480" cy="418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FF0000"/>
                </a:solidFill>
              </a:rPr>
              <a:t>Молодцы!!!!</a:t>
            </a:r>
            <a:endParaRPr lang="ru-RU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44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Совершенствование навыков порядкового счета в пределах десяти,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закрепить понятия : «последующее» « предыдущее», соседи названного числа .  Продолжать  учить понимать количественные отношения между числами в пределах 10, пользоваться знаками   «=» « &gt;» « 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&lt;»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состав числа первого десятка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Продолжать учить решать простые арифметические задачи на сложение и вычитание ,»записывать» пользуясь знаками « +» «-« «=» 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развивающие задачи: 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зрительного восприятия и внимания, координации речи с движением, логического мышления, мелкой моторики рук, навыков пространственной ориентировки.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 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Воспитание положительного отношения к учебной деятельной, навыков сотрудничества, активности, самостоятельности.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 детей познавательных интересов и умения решать интеллектуальные задачи, соответствующие возрасту, через совместную познавательную деятельность.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125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008112"/>
          </a:xfrm>
        </p:spPr>
        <p:txBody>
          <a:bodyPr/>
          <a:lstStyle/>
          <a:p>
            <a:pPr algn="ctr"/>
            <a:r>
              <a:rPr lang="ru-RU" dirty="0" smtClean="0"/>
              <a:t>Космические задания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3284984"/>
            <a:ext cx="6758136" cy="1080119"/>
          </a:xfrm>
        </p:spPr>
        <p:txBody>
          <a:bodyPr>
            <a:noAutofit/>
          </a:bodyPr>
          <a:lstStyle/>
          <a:p>
            <a:pPr algn="r"/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712968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467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4744"/>
            <a:ext cx="8784976" cy="5733256"/>
          </a:xfrm>
        </p:spPr>
      </p:pic>
    </p:spTree>
    <p:extLst>
      <p:ext uri="{BB962C8B-B14F-4D97-AF65-F5344CB8AC3E}">
        <p14:creationId xmlns:p14="http://schemas.microsoft.com/office/powerpoint/2010/main" val="2026349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Перед нами планета Марс, она вдвое меньше Земли, ее часто называют красной планетой. </a:t>
            </a:r>
            <a:r>
              <a:rPr lang="ru-RU" sz="2000" dirty="0" smtClean="0"/>
              <a:t> Назвать соседей числа.</a:t>
            </a:r>
            <a:endParaRPr lang="ru-RU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124744"/>
            <a:ext cx="1234480" cy="1152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бъект 3" descr="https://nsportal.ru/sites/default/files/2015/06/18/getimage_16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3744416" cy="489654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5-конечная звезда 5"/>
          <p:cNvSpPr/>
          <p:nvPr/>
        </p:nvSpPr>
        <p:spPr>
          <a:xfrm>
            <a:off x="513419" y="2241515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7452320" y="5301208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856696" y="5010780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pic>
        <p:nvPicPr>
          <p:cNvPr id="9" name="Рисунок 8" descr="https://fs01.urokimatematiki.ru/e/001be3-01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675" y="3171774"/>
            <a:ext cx="1522512" cy="18817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71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Следующая планета Юпитер. Юпитер –царь планет. Гигант среди гигантов.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 на этой планете не твердая поверхность, мы с вами не будем приземляться, а отправимся дальше и в пути выполним следующее задание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23359" y="4925897"/>
            <a:ext cx="1656184" cy="135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2067" y="2274838"/>
            <a:ext cx="658025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вами лежат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космические корабли. Каждый  из вас будет командир своего корабля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для того чтобы полет был удачным, вам нужно правильно распределить экипаж. Общее число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 каждом этаже должно соответствовать числу, которое находится вверху ракеты. </a:t>
            </a:r>
          </a:p>
        </p:txBody>
      </p:sp>
      <p:pic>
        <p:nvPicPr>
          <p:cNvPr id="7" name="Рисунок 6" descr="https://fs01.urokimatematiki.ru/e/001be3-01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790157"/>
            <a:ext cx="1133475" cy="1485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074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489871"/>
            <a:ext cx="9036496" cy="640304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5-конечная звезда 5"/>
          <p:cNvSpPr/>
          <p:nvPr/>
        </p:nvSpPr>
        <p:spPr>
          <a:xfrm>
            <a:off x="2549851" y="6092282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6759855" y="5700765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877987" y="5777774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4713080" y="6019403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3709143" y="5438547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pic>
        <p:nvPicPr>
          <p:cNvPr id="12" name="Рисунок 11" descr="https://fs01.urokimatematiki.ru/e/001be3-01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59" y="365273"/>
            <a:ext cx="1780958" cy="188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fs01.urokimatematiki.ru/e/001be3-01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70" y="264630"/>
            <a:ext cx="1620929" cy="188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976" y="350633"/>
            <a:ext cx="1872208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 descr="https://fs01.urokimatematiki.ru/e/001be3-01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667" y="350633"/>
            <a:ext cx="1631365" cy="188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fs01.urokimatematiki.ru/e/001be3-01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56" y="225533"/>
            <a:ext cx="1695899" cy="18817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682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луне жил звездочёт — (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«Смотрят»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телескоп)</a:t>
            </a:r>
          </a:p>
          <a:p>
            <a:pPr marL="0" indent="0">
              <a:buNone/>
            </a:pPr>
            <a:r>
              <a:rPr lang="ru-RU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планетам вёл учёт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(Показывать в небо рукой)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Меркурий — раз, 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(Описать круг руками)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Венера-два-с, 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(Хлопок)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— земля, четыре — Марс, 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(Присесть)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 — Юпитер, шесть — Сатурн, 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(Наклон вправо-влево)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 — Уран, восемь — Нептун, 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(Наклон вперёд, прогнуться назад)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Девять — дальше всех — Плутон, 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(Прыжок)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не видит — выйди вон! 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(Развести руки в стороны</a:t>
            </a:r>
            <a:r>
              <a:rPr lang="ru-RU" i="1" dirty="0">
                <a:solidFill>
                  <a:schemeClr val="tx1"/>
                </a:solidFill>
              </a:rPr>
              <a:t>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Планета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Сатурн.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планета эта спортивная, на ней мы с вами сделаем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225237"/>
            <a:ext cx="1584176" cy="1267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25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67833" y="1412776"/>
            <a:ext cx="7408333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   </a:t>
            </a:r>
          </a:p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вспомним, какие бывают знаки ( &lt; ; &gt; ; = ) и расставим их правильно.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ледующая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планета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Уран. Это единственная планета, которая вращается лежа на боку. Задание «Сравни числа»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Расставь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    &lt;, &gt;, = </a:t>
            </a:r>
          </a:p>
        </p:txBody>
      </p:sp>
      <p:pic>
        <p:nvPicPr>
          <p:cNvPr id="6" name="Объект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3185268"/>
            <a:ext cx="2697957" cy="12279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1938" y="3322331"/>
            <a:ext cx="1764197" cy="9444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2391" y="3185268"/>
            <a:ext cx="1484408" cy="1081561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740" y="5266788"/>
            <a:ext cx="2560377" cy="1342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5-конечная звезда 11"/>
          <p:cNvSpPr/>
          <p:nvPr/>
        </p:nvSpPr>
        <p:spPr>
          <a:xfrm>
            <a:off x="7401444" y="1122348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848676" y="5246068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6277048" y="3322331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3257160" y="3213723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2051720" y="5537911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7" name="5-конечная звезда 16"/>
          <p:cNvSpPr/>
          <p:nvPr/>
        </p:nvSpPr>
        <p:spPr>
          <a:xfrm>
            <a:off x="6277048" y="4431777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8" name="5-конечная звезда 17"/>
          <p:cNvSpPr/>
          <p:nvPr/>
        </p:nvSpPr>
        <p:spPr>
          <a:xfrm>
            <a:off x="3617173" y="4580938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9" name="5-конечная звезда 18"/>
          <p:cNvSpPr/>
          <p:nvPr/>
        </p:nvSpPr>
        <p:spPr>
          <a:xfrm>
            <a:off x="2602245" y="4385367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20" name="5-конечная звезда 19"/>
          <p:cNvSpPr/>
          <p:nvPr/>
        </p:nvSpPr>
        <p:spPr>
          <a:xfrm>
            <a:off x="3851973" y="5525854"/>
            <a:ext cx="720026" cy="580856"/>
          </a:xfrm>
          <a:prstGeom prst="star5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65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507</TotalTime>
  <Words>653</Words>
  <Application>Microsoft Office PowerPoint</Application>
  <PresentationFormat>Экран (4:3)</PresentationFormat>
  <Paragraphs>100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Calibri</vt:lpstr>
      <vt:lpstr>Candara</vt:lpstr>
      <vt:lpstr>Symbol</vt:lpstr>
      <vt:lpstr>Times New Roman</vt:lpstr>
      <vt:lpstr>Волна</vt:lpstr>
      <vt:lpstr>Муниципальное бюджетное образовательное учреждение «Лесогорская средняя общеобразовательная школа» Структурное подразделение отделение дошкольного образования № 1 пгт Лесогорский </vt:lpstr>
      <vt:lpstr>Цель: Развитие у детей познавательных интересов и умения решать интеллектуальные задачи, соответствующие возрасту, через совместную познавательную деятельность. </vt:lpstr>
      <vt:lpstr>Космические задания</vt:lpstr>
      <vt:lpstr>Презентация PowerPoint</vt:lpstr>
      <vt:lpstr>Перед нами планета Марс, она вдвое меньше Земли, ее часто называют красной планетой.  Назвать соседей числа.</vt:lpstr>
      <vt:lpstr>Следующая планета Юпитер. Юпитер –царь планет. Гигант среди гигантов. Раз на этой планете не твердая поверхность, мы с вами не будем приземляться, а отправимся дальше и в пути выполним следующее задание</vt:lpstr>
      <vt:lpstr>Презентация PowerPoint</vt:lpstr>
      <vt:lpstr> Планета Сатурн.  а планета эта спортивная, на ней мы с вами сделаем физминутку:  </vt:lpstr>
      <vt:lpstr> Следующая планета Уран. Это единственная планета, которая вращается лежа на боку. Задание «Сравни числа» Расставь знаки     &lt;, &gt;, = </vt:lpstr>
      <vt:lpstr>Расставь знаки     &lt;, &gt;, = Ребята перед вами лежат карточки с цифрами , вам нужно поставить  и знаки «больше», «меньше», или «равно».</vt:lpstr>
      <vt:lpstr>Мы с вами отправляемся на планету Нептун. Она находится далеко от земли. Царит на ней зима ледяная. </vt:lpstr>
      <vt:lpstr>Презентация PowerPoint</vt:lpstr>
      <vt:lpstr>Мы с вами отправляемся на планету Плутон. Плутон – самая маленькая планета, состоящая из камня и льда.  Вы все устали, я предлагаю вам немного отдохнуть. Давайте  поиграем  в игру «Вопрос – ответ» .С меня вопрос, а с вас ответ </vt:lpstr>
      <vt:lpstr>Берем курс на следующую планету.  Это планета Меркурий. Меркурий – самая близкая к Солнцу планета. Днем на планете жарко, а ночью бывает ледяной дождь. Нужно соединить  цифры по порядку</vt:lpstr>
      <vt:lpstr>Чтобы вернуться на Землю нам нужно попасть на последнюю планету Венера. Эта планета больше других походит на Землю своими размерами и яркостью. Это самая горячая планета, поэтому мы не будем приземляться, а выполним следующее задание </vt:lpstr>
      <vt:lpstr> Ребята, посмотрите на необычных людей. Кто же они? Инопланетяне.  </vt:lpstr>
      <vt:lpstr>Презентация PowerPoint</vt:lpstr>
      <vt:lpstr>Молодцы!!!!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Космические загадки</dc:title>
  <dc:creator>ира</dc:creator>
  <cp:lastModifiedBy>1</cp:lastModifiedBy>
  <cp:revision>124</cp:revision>
  <dcterms:created xsi:type="dcterms:W3CDTF">2017-02-04T15:55:59Z</dcterms:created>
  <dcterms:modified xsi:type="dcterms:W3CDTF">2021-04-04T09:56:46Z</dcterms:modified>
</cp:coreProperties>
</file>