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1"/>
  </p:notesMasterIdLst>
  <p:sldIdLst>
    <p:sldId id="279" r:id="rId2"/>
    <p:sldId id="289" r:id="rId3"/>
    <p:sldId id="280" r:id="rId4"/>
    <p:sldId id="288" r:id="rId5"/>
    <p:sldId id="258" r:id="rId6"/>
    <p:sldId id="259" r:id="rId7"/>
    <p:sldId id="260" r:id="rId8"/>
    <p:sldId id="285" r:id="rId9"/>
    <p:sldId id="281" r:id="rId10"/>
    <p:sldId id="282" r:id="rId11"/>
    <p:sldId id="283" r:id="rId12"/>
    <p:sldId id="284" r:id="rId13"/>
    <p:sldId id="269" r:id="rId14"/>
    <p:sldId id="270" r:id="rId15"/>
    <p:sldId id="271" r:id="rId16"/>
    <p:sldId id="272" r:id="rId17"/>
    <p:sldId id="286" r:id="rId18"/>
    <p:sldId id="287" r:id="rId19"/>
    <p:sldId id="26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6D821-FF13-4E80-9A10-D46502617797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1BAC4-AD78-473E-A971-C39B87AFA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9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52BB-CAE5-4D12-A4B0-1A6B382871C8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AB9-9E07-4046-9BFC-2C78691C6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52BB-CAE5-4D12-A4B0-1A6B382871C8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AB9-9E07-4046-9BFC-2C78691C6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6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52BB-CAE5-4D12-A4B0-1A6B382871C8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AB9-9E07-4046-9BFC-2C78691C6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4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52BB-CAE5-4D12-A4B0-1A6B382871C8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AB9-9E07-4046-9BFC-2C78691C646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187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52BB-CAE5-4D12-A4B0-1A6B382871C8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AB9-9E07-4046-9BFC-2C78691C6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1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52BB-CAE5-4D12-A4B0-1A6B382871C8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AB9-9E07-4046-9BFC-2C78691C6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40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52BB-CAE5-4D12-A4B0-1A6B382871C8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AB9-9E07-4046-9BFC-2C78691C6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86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52BB-CAE5-4D12-A4B0-1A6B382871C8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AB9-9E07-4046-9BFC-2C78691C6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592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52BB-CAE5-4D12-A4B0-1A6B382871C8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AB9-9E07-4046-9BFC-2C78691C6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8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52BB-CAE5-4D12-A4B0-1A6B382871C8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AB9-9E07-4046-9BFC-2C78691C6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4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52BB-CAE5-4D12-A4B0-1A6B382871C8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AB9-9E07-4046-9BFC-2C78691C6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86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52BB-CAE5-4D12-A4B0-1A6B382871C8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AB9-9E07-4046-9BFC-2C78691C6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6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52BB-CAE5-4D12-A4B0-1A6B382871C8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AB9-9E07-4046-9BFC-2C78691C6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3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52BB-CAE5-4D12-A4B0-1A6B382871C8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AB9-9E07-4046-9BFC-2C78691C6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9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52BB-CAE5-4D12-A4B0-1A6B382871C8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AB9-9E07-4046-9BFC-2C78691C6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52BB-CAE5-4D12-A4B0-1A6B382871C8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AB9-9E07-4046-9BFC-2C78691C6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3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52BB-CAE5-4D12-A4B0-1A6B382871C8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AB9-9E07-4046-9BFC-2C78691C6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1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7A52BB-CAE5-4D12-A4B0-1A6B382871C8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F786AB9-9E07-4046-9BFC-2C78691C6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7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746" y="662060"/>
            <a:ext cx="10364451" cy="1596177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Лесогорская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отделение дошкольного образования № 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Лесогорский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</a:t>
            </a:r>
            <a:r>
              <a:rPr lang="ru-R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 </a:t>
            </a:r>
            <a:endParaRPr lang="ru-RU" sz="8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речевому развитию    </a:t>
            </a:r>
            <a:r>
              <a:rPr lang="ru-R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marL="0" indent="0" algn="ctr">
              <a:buNone/>
            </a:pPr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 группе компенсирующей </a:t>
            </a:r>
            <a:r>
              <a:rPr lang="ru-RU" sz="7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</a:t>
            </a:r>
            <a:r>
              <a:rPr lang="ru-RU" sz="7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царство Самовара»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 algn="ctr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: Соколова М.В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43" y="4938312"/>
            <a:ext cx="2538174" cy="1705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федора" descr="https://fs00.infourok.ru/images/doc/265/270792/hello_html_70e40f2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59" y="3686629"/>
            <a:ext cx="2490984" cy="278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7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5874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мячом «Назови, какая посуда».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436914"/>
            <a:ext cx="10363826" cy="43542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по назначению бывает разная, но и отличается тем, из какого материала она изготовлена. Поиграем в игру и назовем, какая же бывает посуда в зависимости от материала.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В.: Если стакан из стекла – он стеклянный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тарелка из фарфора – он фарфоровая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чайник из металла – он металлический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блюдце из керамики – оно керамическое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ложка из дерева – он деревянная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кувшин из глины -  он глиняный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вилка из пластмассы, она пластмассовая.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нож из стали – он стальной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графин из хрусталя – он хрустальный</a:t>
            </a:r>
          </a:p>
          <a:p>
            <a:endParaRPr lang="ru-RU" dirty="0"/>
          </a:p>
        </p:txBody>
      </p:sp>
      <p:pic>
        <p:nvPicPr>
          <p:cNvPr id="4" name="Picture 2" descr="http://www.proshkolu.ru/content/media/pic/std/3000000/2073000/2072369-a433bb3c5a5f78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3806" y="3106056"/>
            <a:ext cx="2147393" cy="268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160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3611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большой стеклянный чайник,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важный, как начальник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фарфоровые чашки,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крупные, бедняжки.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фарфоровые блюдца,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стукни, разобьются.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серебряные ложки,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на тонкой ножке.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пластмассовый поднос,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посуду нам принёс.</a:t>
            </a:r>
          </a:p>
          <a:p>
            <a:endParaRPr lang="ru-RU" dirty="0"/>
          </a:p>
        </p:txBody>
      </p:sp>
      <p:pic>
        <p:nvPicPr>
          <p:cNvPr id="4" name="Picture 6" descr="http://larec.kiev.ua/images/gift/4678.gif"/>
          <p:cNvPicPr>
            <a:picLocks noChangeAspect="1" noChangeArrowheads="1"/>
          </p:cNvPicPr>
          <p:nvPr/>
        </p:nvPicPr>
        <p:blipFill>
          <a:blip r:embed="rId2" cstate="print"/>
          <a:srcRect t="7340" r="11287" b="11924"/>
          <a:stretch>
            <a:fillRect/>
          </a:stretch>
        </p:blipFill>
        <p:spPr bwMode="auto">
          <a:xfrm>
            <a:off x="7454843" y="2075543"/>
            <a:ext cx="3546985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363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ИГРА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«Склей разбитую посуду».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Дети получают конверты с разрезанными  картинками с изображением посуды.</a:t>
            </a:r>
          </a:p>
          <a:p>
            <a:r>
              <a:rPr lang="ru-RU" b="1" dirty="0"/>
              <a:t>У Федоры посуды почти не осталось.. В конвертах осколки разбитой посуды Вы должны  склеить разбитую посуду и рассказать, что вы склеили.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- Я склеила  чашку.</a:t>
            </a:r>
          </a:p>
          <a:p>
            <a:r>
              <a:rPr lang="ru-RU" dirty="0"/>
              <a:t>- Я склеил  кастрюлю.</a:t>
            </a:r>
          </a:p>
          <a:p>
            <a:r>
              <a:rPr lang="ru-RU" i="1" dirty="0"/>
              <a:t>По дороге по тропинке мы идем, идем, идем и посуду мы Федоре обязательно вернем!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http://www.proshkolu.ru/content/media/pic/std/3000000/2073000/2072369-a433bb3c5a5f78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91" y="74033"/>
            <a:ext cx="1740995" cy="268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86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0548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лишнее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ttp://radugavd.ru/d/63369/d/17_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3775" y="2580028"/>
            <a:ext cx="4343400" cy="1924050"/>
          </a:xfrm>
          <a:prstGeom prst="rect">
            <a:avLst/>
          </a:prstGeom>
          <a:noFill/>
        </p:spPr>
      </p:pic>
      <p:pic>
        <p:nvPicPr>
          <p:cNvPr id="7" name="Picture 4" descr="http://hozsecret.ru/d/160844/d/3_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3775" y="4869412"/>
            <a:ext cx="3048000" cy="1415143"/>
          </a:xfrm>
          <a:prstGeom prst="rect">
            <a:avLst/>
          </a:prstGeom>
          <a:noFill/>
        </p:spPr>
      </p:pic>
      <p:pic>
        <p:nvPicPr>
          <p:cNvPr id="11" name="Picture 10" descr="http://www.vodoley-nn.ru/file/view2/file/1234530686/Noj_stolovyi_T5.jpg/f=550,0,ffffff_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0833" y="5146841"/>
            <a:ext cx="2797391" cy="1341046"/>
          </a:xfrm>
          <a:prstGeom prst="rect">
            <a:avLst/>
          </a:prstGeom>
          <a:noFill/>
        </p:spPr>
      </p:pic>
      <p:pic>
        <p:nvPicPr>
          <p:cNvPr id="12" name="Picture 6" descr="http://rostov.yapokupayu.ru/system/images/product/003/022/402_zoom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584" y="2492122"/>
            <a:ext cx="4286249" cy="2377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734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575525"/>
            <a:ext cx="10364451" cy="75979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лишнее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im-ps.com/uploads/shop/products/original/0_49287200e7e36553ca1f3e1446cfacf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10047" y="1917593"/>
            <a:ext cx="2518351" cy="1871663"/>
          </a:xfrm>
          <a:prstGeom prst="rect">
            <a:avLst/>
          </a:prstGeom>
          <a:noFill/>
        </p:spPr>
      </p:pic>
      <p:pic>
        <p:nvPicPr>
          <p:cNvPr id="6" name="Picture 10" descr="http://img-fotki.yandex.ru/get/6202/79855262.2b6/0_7de82_13e48faf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2804" y="4280602"/>
            <a:ext cx="3170240" cy="2262759"/>
          </a:xfrm>
          <a:prstGeom prst="rect">
            <a:avLst/>
          </a:prstGeom>
          <a:noFill/>
        </p:spPr>
      </p:pic>
      <p:pic>
        <p:nvPicPr>
          <p:cNvPr id="7" name="Picture 2" descr="http://ventilatorchik.ru/image/Small/multimedia/audio_cd_covers/10103067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9164" y="4447544"/>
            <a:ext cx="3124199" cy="2095817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04" y="1477008"/>
            <a:ext cx="4141034" cy="2312248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913774" y="1477008"/>
            <a:ext cx="10363826" cy="431419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44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3451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 лишнее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6665" y="1842636"/>
            <a:ext cx="4310705" cy="2395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im8-tub-ru.yandex.net/i?id=356165960-2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743" y="4963205"/>
            <a:ext cx="3173203" cy="177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im6-tub-ru.yandex.net/i?id=414977113-7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39624" y="2222265"/>
            <a:ext cx="1643064" cy="284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4018" y="3334091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359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1999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лишнее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1" b="39008"/>
          <a:stretch/>
        </p:blipFill>
        <p:spPr>
          <a:xfrm>
            <a:off x="1538514" y="2174833"/>
            <a:ext cx="2996177" cy="1831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r="12055" b="20058"/>
          <a:stretch/>
        </p:blipFill>
        <p:spPr>
          <a:xfrm>
            <a:off x="7050581" y="2061582"/>
            <a:ext cx="2833647" cy="1831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7" t="49267" r="25497" b="14689"/>
          <a:stretch/>
        </p:blipFill>
        <p:spPr>
          <a:xfrm>
            <a:off x="7050581" y="4415760"/>
            <a:ext cx="2908433" cy="1897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74"/>
          <a:stretch/>
        </p:blipFill>
        <p:spPr>
          <a:xfrm>
            <a:off x="1538514" y="4740912"/>
            <a:ext cx="2581497" cy="1329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0210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13597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лишнее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74"/>
          <a:stretch/>
        </p:blipFill>
        <p:spPr>
          <a:xfrm>
            <a:off x="1814318" y="1720930"/>
            <a:ext cx="2336768" cy="1546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74"/>
          <a:stretch/>
        </p:blipFill>
        <p:spPr>
          <a:xfrm>
            <a:off x="1814318" y="4194629"/>
            <a:ext cx="2336768" cy="1593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74"/>
          <a:stretch/>
        </p:blipFill>
        <p:spPr>
          <a:xfrm>
            <a:off x="7053549" y="1843315"/>
            <a:ext cx="2148508" cy="1424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3" t="9206" r="11818" b="60827"/>
          <a:stretch/>
        </p:blipFill>
        <p:spPr>
          <a:xfrm>
            <a:off x="7038821" y="4194629"/>
            <a:ext cx="2163236" cy="1593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7915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4102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лишнее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1" b="39008"/>
          <a:stretch/>
        </p:blipFill>
        <p:spPr>
          <a:xfrm>
            <a:off x="1172041" y="1730400"/>
            <a:ext cx="2543616" cy="1529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66582" r="50336" b="4299"/>
          <a:stretch/>
        </p:blipFill>
        <p:spPr>
          <a:xfrm>
            <a:off x="1320800" y="4156055"/>
            <a:ext cx="2394857" cy="1507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r="12055" b="20058"/>
          <a:stretch/>
        </p:blipFill>
        <p:spPr>
          <a:xfrm>
            <a:off x="6255658" y="3875314"/>
            <a:ext cx="2438398" cy="1630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7" t="49267" r="25497" b="14689"/>
          <a:stretch/>
        </p:blipFill>
        <p:spPr>
          <a:xfrm>
            <a:off x="6024149" y="1861409"/>
            <a:ext cx="2669907" cy="139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83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ставить рассказ - описание по теме &amp;quot;Посуда&amp;quot;: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0"/>
            <a:ext cx="11901715" cy="6749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5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forkidsandmum.ru/pictures/1010605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257" y="101600"/>
            <a:ext cx="10638972" cy="656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35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 гимнастика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посуду перемыли: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Чайник, чашку, ковшик, ложку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большую поварешку.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посуду перемыли,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чашку мы разбили,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Ковшик тоже развалился,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 у чайника отбился.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Ложку мы чуть-чуть сломали –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мы маме помогали.</a:t>
            </a:r>
          </a:p>
        </p:txBody>
      </p:sp>
      <p:pic>
        <p:nvPicPr>
          <p:cNvPr id="4" name="федора" descr="https://fs00.infourok.ru/images/doc/265/270792/hello_html_70e40f2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044" y="2214694"/>
            <a:ext cx="3666641" cy="380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3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49026"/>
          </a:xfrm>
        </p:spPr>
        <p:txBody>
          <a:bodyPr>
            <a:noAutofit/>
          </a:bodyPr>
          <a:lstStyle/>
          <a:p>
            <a:r>
              <a:rPr lang="ru-RU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бывает посуда?</a:t>
            </a:r>
            <a:br>
              <a:rPr lang="ru-RU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94" y="2083451"/>
            <a:ext cx="2386305" cy="1872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9" y="2212773"/>
            <a:ext cx="2491949" cy="1872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12773"/>
            <a:ext cx="2219290" cy="1743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702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sz="quarter" idx="13"/>
          </p:nvPr>
        </p:nvSpPr>
        <p:spPr>
          <a:xfrm>
            <a:off x="3304384" y="348343"/>
            <a:ext cx="5624186" cy="12337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Кухонная     посуда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media.220-volt.ru/f/a0/ru/images/catalogue/232/232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785" y="1808557"/>
            <a:ext cx="2179284" cy="21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tpp.com.ua/plugins/p17_image_gallery/images/12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27" y="1879733"/>
            <a:ext cx="1919059" cy="163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static.eva.ru/eva/290000-300000/294825/photoalbum/fvwvbbzq%2020%20p%20uv_79315545628240617.jpg?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26" y="4528444"/>
            <a:ext cx="2134483" cy="164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go3.imgsmail.ru/imgpreview?key=608c1356c775b&amp;mb=imgdb_preview_12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820" y="180855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os1.i.ua/3/1/7522713_9b26c4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273" y="4504847"/>
            <a:ext cx="2245228" cy="163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m6-tub-ru.yandex.net/i?id=414977113-71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4022" y="4285460"/>
            <a:ext cx="164306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7" t="49267" r="25497" b="14689"/>
          <a:stretch/>
        </p:blipFill>
        <p:spPr>
          <a:xfrm>
            <a:off x="371338" y="1929113"/>
            <a:ext cx="2908433" cy="20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32134" y="279213"/>
            <a:ext cx="6508106" cy="138194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ПОСУДА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bosfortrans.ru/d/359668/d/ec5462bdf86df40f1975a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38" y="1353917"/>
            <a:ext cx="2657647" cy="193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maxibar.ru/files/pricelist_images/311021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050427" y="3634341"/>
            <a:ext cx="257173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://dom-podarka.ru/img/products/057-5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7787" y="4052341"/>
            <a:ext cx="3938210" cy="247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im5-tub-ru.yandex.net/i?id=375617423-4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4868" y="1167007"/>
            <a:ext cx="364333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28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98252" y="266150"/>
            <a:ext cx="7913815" cy="2022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Чайная  посуда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8" name="Picture 2" descr="http://www.decorativo.ru/UserFiles/Image/annlafchain/461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64112" y="834685"/>
            <a:ext cx="8287659" cy="5871029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894" y="3020112"/>
            <a:ext cx="24288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74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796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я предлагаю  вам выпить  чаю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он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горячий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Давайте подуем на него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моей команде вы сделаете вдох и подуете на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пар», не поднимая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плечики, не раздувая щёк, вытянув губы трубочкой.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(Упражнение повторяется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раза).</a:t>
            </a:r>
          </a:p>
          <a:p>
            <a:endParaRPr lang="ru-RU" sz="1600" dirty="0"/>
          </a:p>
        </p:txBody>
      </p:sp>
      <p:pic>
        <p:nvPicPr>
          <p:cNvPr id="4" name="Picture 2" descr="http://www.proshkolu.ru/content/media/pic/std/3000000/2073000/2072369-a433bb3c5a5f78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3806" y="3991429"/>
            <a:ext cx="2147393" cy="268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185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11086"/>
            <a:ext cx="10363826" cy="418011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smtClean="0"/>
              <a:t>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одном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столе  разложены предметные картинки, на другом расставлены флажки : красный- столовая посуда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желтый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кухонная, синий – чайная посуда. Я загадываю загадку, вы отгадываете ее, находите нужную картинку и кладете к определенному флажку. Готовы отгадывать загадки? (Да). Я, уверенна, вы легко с ними справитесь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достает из конверта карточки с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загадкам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2967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Cambria/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272</TotalTime>
  <Words>439</Words>
  <Application>Microsoft Office PowerPoint</Application>
  <PresentationFormat>Широкоэкранный</PresentationFormat>
  <Paragraphs>65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Капля</vt:lpstr>
      <vt:lpstr>Муниципальное бюджетное образовательное учреждение «Лесогорская  средняя общеобразовательная школа» Структурное подразделение отделение дошкольного образования № 1  пгт  Лесогорский  </vt:lpstr>
      <vt:lpstr>Презентация PowerPoint</vt:lpstr>
      <vt:lpstr>Пальчиковая  гимнастика</vt:lpstr>
      <vt:lpstr>Какая бывает посуда? 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загадки</vt:lpstr>
      <vt:lpstr>Игра с мячом «Назови, какая посуда».</vt:lpstr>
      <vt:lpstr>Физминутка</vt:lpstr>
      <vt:lpstr>        ИГРА «Склей разбитую посуду». </vt:lpstr>
      <vt:lpstr>Что лишнее</vt:lpstr>
      <vt:lpstr>Что лишнее</vt:lpstr>
      <vt:lpstr>Что  лишнее</vt:lpstr>
      <vt:lpstr> что лишнее</vt:lpstr>
      <vt:lpstr>Что лишнее</vt:lpstr>
      <vt:lpstr>Что лишнее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«Подведём итоги года»</dc:title>
  <dc:creator>1</dc:creator>
  <cp:lastModifiedBy>1</cp:lastModifiedBy>
  <cp:revision>56</cp:revision>
  <dcterms:created xsi:type="dcterms:W3CDTF">2018-04-30T06:40:17Z</dcterms:created>
  <dcterms:modified xsi:type="dcterms:W3CDTF">2022-11-21T17:06:26Z</dcterms:modified>
</cp:coreProperties>
</file>