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93" r:id="rId2"/>
    <p:sldId id="288" r:id="rId3"/>
    <p:sldId id="258" r:id="rId4"/>
    <p:sldId id="274" r:id="rId5"/>
    <p:sldId id="275" r:id="rId6"/>
    <p:sldId id="276" r:id="rId7"/>
    <p:sldId id="277" r:id="rId8"/>
    <p:sldId id="278" r:id="rId9"/>
    <p:sldId id="294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7" r:id="rId18"/>
    <p:sldId id="295" r:id="rId19"/>
    <p:sldId id="296" r:id="rId20"/>
    <p:sldId id="289" r:id="rId21"/>
    <p:sldId id="29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FFF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0F65-58E3-4D73-AB83-04BF2154FA32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C0ED-F96E-49A2-8DD3-5027D14FE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0F65-58E3-4D73-AB83-04BF2154FA32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C0ED-F96E-49A2-8DD3-5027D14FE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0F65-58E3-4D73-AB83-04BF2154FA32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C0ED-F96E-49A2-8DD3-5027D14FE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0F65-58E3-4D73-AB83-04BF2154FA32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C0ED-F96E-49A2-8DD3-5027D14FE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0F65-58E3-4D73-AB83-04BF2154FA32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C0ED-F96E-49A2-8DD3-5027D14FE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0F65-58E3-4D73-AB83-04BF2154FA32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C0ED-F96E-49A2-8DD3-5027D14FE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0F65-58E3-4D73-AB83-04BF2154FA32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C0ED-F96E-49A2-8DD3-5027D14FE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0F65-58E3-4D73-AB83-04BF2154FA32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C0ED-F96E-49A2-8DD3-5027D14FE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0F65-58E3-4D73-AB83-04BF2154FA32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C0ED-F96E-49A2-8DD3-5027D14FE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0F65-58E3-4D73-AB83-04BF2154FA32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C0ED-F96E-49A2-8DD3-5027D14FE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0F65-58E3-4D73-AB83-04BF2154FA32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20C0ED-F96E-49A2-8DD3-5027D14FEB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320F65-58E3-4D73-AB83-04BF2154FA32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20C0ED-F96E-49A2-8DD3-5027D14FEBD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516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«Лесогорская средняя общеобразовательная школа»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отделение дошкольного образования № 1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Лесогорский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3843"/>
            <a:ext cx="3201101" cy="307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6"/>
          <p:cNvSpPr txBox="1">
            <a:spLocks/>
          </p:cNvSpPr>
          <p:nvPr/>
        </p:nvSpPr>
        <p:spPr>
          <a:xfrm>
            <a:off x="3527376" y="5345682"/>
            <a:ext cx="5365104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Выполнила: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Соколова М.В.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4348" y="908720"/>
            <a:ext cx="7715304" cy="221457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531100" algn="l"/>
              </a:tabLst>
            </a:pPr>
            <a:r>
              <a:rPr lang="ru-RU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 выпускника ДОУ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7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30963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99" y="1919066"/>
            <a:ext cx="4989962" cy="40436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274838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ребёнок проявляет инициативность и самостоятельность в разных видах деятельности – игре, общении, конструировании и др. Способен выбирать себе род занятий, участников совместной деятельности, обнаруживает способность к воплощению разнообразных замыслов;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5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2274838"/>
            <a:ext cx="38164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9" y="2274838"/>
            <a:ext cx="4401889" cy="41485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6016" y="1859340"/>
            <a:ext cx="3744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уверен в своих силах, открыт внешнему миру, положительно относится к себе и к другим, обладает чувством собственного достоинства.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стараться разрешать конфликты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82145"/>
            <a:ext cx="4392488" cy="41136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859340"/>
            <a:ext cx="38164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ребёнок обладает развитым воображением, которое реализуется в разных видах деятельности. Способность ребёнка к фантазии, воображению, творчеству интенсивно развивается и проявляется в игре. Ребёнок владеет разными формами и видами игры. Умеет подчиняться разным правилам и социальным нормам, различать условную и реальную ситуации, в том числе игровую и учебную;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70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0767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творческие способности ребёнка также проявляются в рисовании, придумывании сказок, танцах, пении и т. п. Ребёнок может фантазировать вслух, играть звуками и словами. Хорошо понимает устную речь и может выражать свои мысли и желания;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2" y="1340767"/>
            <a:ext cx="4392488" cy="43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81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2420" y="1589851"/>
            <a:ext cx="4905163" cy="42629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2780928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ребёнок способен к волевым усилиям в разных видах деятельности, преодолевать сиюминутные побуждения, доводить до конца начатое дело.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78778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96752"/>
            <a:ext cx="4823520" cy="38408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2413338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ребёнка развита крупная и мелкая моторика. Он может контролировать свои движения и управлять ими, обладает развитой потребностью бегать, прыгать, мастерить поделки из различных материалов и т. п.;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68460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068960"/>
            <a:ext cx="4176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ребёнок проявляет любознательность, задаёт вопросы, касающиеся близких и далёких предметов и явлений, интересуется причинно-следственными связями (как? почему? зачем?), пытается самостоятельно придумывать объяснения явлениям природы и поступкам людей. Склонен наблюдать, экспериментировать.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27121"/>
            <a:ext cx="4242568" cy="44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94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Ребёнок может следовать социальным нормам поведения и правилам в разных видах деятельности, во взаимоотношениях со взрослыми и сверстниками, правилам безопасного поведения и личной гигиены;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2048074"/>
            <a:ext cx="6912768" cy="44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20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5846"/>
            <a:ext cx="6174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ребёнок проявляет любознательность, задаёт вопросы, касающиеся близких и далёких предметов и явлений, интересуется причинно-следственными связями (как? почему? зачем?), пытается самостоятельно придумывать объяснения явлениям природы и поступкам людей. Склонен наблюдать, экспериментировать. Обладает начальными знаниями о себе, о предметном, природном, социальном и культурном мире, в котором он живёт. Знаком с книжной культурой, с детской литературой, обладает элементарными представлениями из области живой природы, естествознания, математики, истории и т. п., у ребёнка складываются предпосылки грамотности. Ребёнок способен к принятию собственных решений, опираясь на свои знания и умения в различных сферах действительности.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740198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593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Целевые ориентиры Программы выступают основаниями преемственности дошкольного и начального общего образования. При соблюдении требований к условиям реализации Программы настоящие целевые ориентиры предполагают формирование у детей дошкольного возраста предпосылок учебной деятельности на этапе завершения ими дошкольного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781457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«Школьное обучение никогда не начинается с пустого места, а всегда опирается на определённую стадию развития, проделанную ребёнком»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Л.С. Выготский)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25" y="3645024"/>
            <a:ext cx="3672408" cy="302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467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5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52736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7200800" cy="428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55" y="1332051"/>
            <a:ext cx="88569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 результатов работы дошкольного  учреждения является выпускник – дошкольник, готовый к обучению в школе, имеющий достаточный уровень развития для успешного освоения им основной общеобразовательной программы начального общего образования. При этом готовность к обучению в школе рассматривается как комплексное образование, включающее в себя 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физическую и психологическую готовность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готовность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определяется состоянием здоровья ребенка, развитием физических навыков и качеств;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готовность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определяется 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- личностной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(произвольность поведения,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познавательная мотивация, формирование самооценки), 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(развитие образного мышления, воображения и творчества, основы словесно-логического мышления) и 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коммуникативной готовностью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(развитие мотивов и элементарных навыков общения со взрослыми и сверстниками).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248"/>
            <a:ext cx="4067944" cy="2517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44824"/>
            <a:ext cx="5580112" cy="1742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ts val="1575"/>
              </a:lnSpc>
              <a:spcAft>
                <a:spcPts val="1560"/>
              </a:spcAft>
            </a:pPr>
            <a:r>
              <a:rPr lang="ru-RU" sz="20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выстраивания предполагаемого результата образовательной деятельности дошкольного учреждения, определения важных качеств личности ребенка, которыми должен обладать дошкольник - выпускник, при подготовке образовательной программы составляется так называемая </a:t>
            </a:r>
            <a:r>
              <a:rPr lang="ru-RU" sz="2000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«модель выпускника»</a:t>
            </a:r>
            <a:r>
              <a:rPr lang="ru-RU" sz="20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587418"/>
            <a:ext cx="4752528" cy="30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8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340768"/>
            <a:ext cx="63367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Под моделью выпускника  понимается предполагаемый результат совместной деятельности детского сада и семьи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характеризующий их представления о наиболее важных качествах личности ребёнка, которыми должен обладать выпускник дошкольного образовательного учреждения»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(Федеральный государственный образовательный стандарт дошкольного образования – ФГОС ДО – Приказ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РФ № 1155 от17.10.2013)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3945578"/>
            <a:ext cx="3535823" cy="29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1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56792"/>
            <a:ext cx="84249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Модель выпускника имеет большое значение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выполняет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интегрирующую роль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отношению к другим составляющим образам дошкольного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основой для разработки целевых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ориентиров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воспитательно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образовательного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позволяющих максимально учитывать особенности окружающей среды, специфику учреждения, своеобразие педагогического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коллектива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выступает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основного критерия эффективности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образовательного процесса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 благодаря которому можно соотнести полученные результаты с мнение педагогов и родителей о желаемых результатах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10" y="0"/>
            <a:ext cx="3022290" cy="221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1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7346"/>
            <a:ext cx="79208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Говоря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готовности к школьному обучению, всегда нужно помнить и о различных сторонах этой готовности, которые включают в себя: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Психологическую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зрелость – степени развития кругозора, произвольности в общении с взрослыми и сверстниками.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Интеллектуальную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готовность – это уровни развития у ребёнка мышления и речи. Личностную зрелость – это в первую очередь мотивация обучения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сформированность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волевого компонента.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Социально-коммуникативную готовность и её три компонента: коммуникативную, социальную и языковую.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ФГОС ДО – это первый в истории российского образования документ, который на федеральном уровне определяет важные принципы, по которым необходимо фактически перестраивать образовательную работу в дошкольных учреждениях с учётом специфики обучения дошкольников.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285"/>
            <a:ext cx="4932040" cy="277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3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579149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ФГОС ДО определяет портрет старшего дошкольника, готового к обучению в школе следующим образом</a:t>
            </a:r>
            <a:r>
              <a:rPr lang="ru-RU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i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i="1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2000" i="1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Физически развитый,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овладевший основными культурно-гигиеническими навыками. У ребёнка сформированы основные физические качества и потребность в двигательной активности. Самостоятельно выполняет доступные возрасту гигиенические процедуры, соблюдает элементарные правила здорового образа жизни.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3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843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Требования Стандарта к результатам освоения Программы представлены в виде целевых ориентиров дошкольного образования, которые представляют собой социальные и психологические характеристики возможных достижений ребёнка на этапе завершения уровня дошкольного образования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 целевым ориентирам дошкольного образования относятся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следующие социальные и психологические характеристики личности ребёнка на этапе завершения дошкольного образования:</a:t>
            </a:r>
          </a:p>
        </p:txBody>
      </p:sp>
    </p:spTree>
    <p:extLst>
      <p:ext uri="{BB962C8B-B14F-4D97-AF65-F5344CB8AC3E}">
        <p14:creationId xmlns:p14="http://schemas.microsoft.com/office/powerpoint/2010/main" val="3040988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600</TotalTime>
  <Words>779</Words>
  <Application>Microsoft Office PowerPoint</Application>
  <PresentationFormat>Экран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Муниципальное бюджетное общеобразовательное учреждение «Лесогорская средняя общеобразовательная школа» Структурное подразделение отделение дошкольного образования № 1 пгт Лесогорский 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Аттестационная работа на тему:   «Управление методической деятельностью  как средство устойчивого развития образовательного  учреждения»</dc:title>
  <dc:creator>User</dc:creator>
  <cp:lastModifiedBy>Садик</cp:lastModifiedBy>
  <cp:revision>78</cp:revision>
  <dcterms:created xsi:type="dcterms:W3CDTF">2016-01-06T11:50:55Z</dcterms:created>
  <dcterms:modified xsi:type="dcterms:W3CDTF">2022-01-20T11:10:50Z</dcterms:modified>
</cp:coreProperties>
</file>