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93" r:id="rId2"/>
    <p:sldId id="288" r:id="rId3"/>
    <p:sldId id="258" r:id="rId4"/>
    <p:sldId id="274" r:id="rId5"/>
    <p:sldId id="275" r:id="rId6"/>
    <p:sldId id="276" r:id="rId7"/>
    <p:sldId id="277" r:id="rId8"/>
    <p:sldId id="278" r:id="rId9"/>
    <p:sldId id="294" r:id="rId10"/>
    <p:sldId id="279" r:id="rId11"/>
    <p:sldId id="280" r:id="rId12"/>
    <p:sldId id="281" r:id="rId13"/>
    <p:sldId id="282" r:id="rId14"/>
    <p:sldId id="283" r:id="rId15"/>
    <p:sldId id="284" r:id="rId16"/>
    <p:sldId id="286" r:id="rId17"/>
    <p:sldId id="287" r:id="rId18"/>
    <p:sldId id="295" r:id="rId19"/>
    <p:sldId id="296" r:id="rId20"/>
    <p:sldId id="289" r:id="rId21"/>
    <p:sldId id="29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FFF"/>
    <a:srgbClr val="FF00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320F65-58E3-4D73-AB83-04BF2154FA32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320C0ED-F96E-49A2-8DD3-5027D14FEBD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516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«Лесогорская средняя общеобразовательная школа»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Лесогорский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3843"/>
            <a:ext cx="3201101" cy="307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одзаголовок 6"/>
          <p:cNvSpPr txBox="1">
            <a:spLocks/>
          </p:cNvSpPr>
          <p:nvPr/>
        </p:nvSpPr>
        <p:spPr>
          <a:xfrm>
            <a:off x="3527376" y="5345682"/>
            <a:ext cx="5365104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45720" rIns="45720">
            <a:normAutofit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Выполнила: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Соколова М.В.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64008" lvl="0" indent="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lang="ru-RU" sz="16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14348" y="908720"/>
            <a:ext cx="7715304" cy="2214578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7531100" algn="l"/>
              </a:tabLst>
            </a:pPr>
            <a:r>
              <a:rPr lang="ru-RU" sz="40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выпускника ДОУ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57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24744"/>
            <a:ext cx="30963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699" y="1919066"/>
            <a:ext cx="4989962" cy="40436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2274838"/>
            <a:ext cx="36004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проявляет инициативность и самостоятельность в разных видах деятельности – игре, общении, конструировании и др. Способен выбирать себе род занятий, участников совместной деятельности, обнаруживает способность к воплощению разнообразных замыслов;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53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0" y="2274838"/>
            <a:ext cx="3816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59" y="2274838"/>
            <a:ext cx="4401889" cy="41485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16016" y="1859340"/>
            <a:ext cx="37444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ребёнок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достоинства.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21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82145"/>
            <a:ext cx="4392488" cy="411362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1520" y="1859340"/>
            <a:ext cx="38164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обладает развитым воображением, которое реализуется в разных видах деятельности. Способность ребёнка к фантазии, воображению, творчеству интенсивно развивается и проявляется в игре. Ребёнок владеет разными формами и видами игры. Умеет подчиняться разным правилам и социальным нормам, различать условную и реальную ситуации, в том числе игровую и учебную;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570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340767"/>
            <a:ext cx="439248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творческие способности 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12" y="1340767"/>
            <a:ext cx="4392488" cy="439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081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52420" y="1589851"/>
            <a:ext cx="4905163" cy="42629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2780928"/>
            <a:ext cx="33843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способен к волевым усилиям в разных видах деятельности, преодолевать сиюминутные побуждения, доводить до конца начатое дело.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787781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196752"/>
            <a:ext cx="4823520" cy="384081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2413338"/>
            <a:ext cx="37444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у ребёнка развита крупная и мелкая моторика.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68460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068960"/>
            <a:ext cx="4176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проявляет любознательность,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наблюдать, экспериментировать.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27121"/>
            <a:ext cx="4242568" cy="443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94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980728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может следовать социальным нормам поведения и правилам в разных видах деятельности, во взаимоотношениях со взрослыми и сверстниками, правилам безопасного поведения и личной гигиены;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12" y="2048074"/>
            <a:ext cx="6912768" cy="4409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20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617443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ребёнок проявляет любознательность,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наблюдать, экспериментировать. Обладает начальными знаниями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к принятию собственных решений, опираясь на свои знания и умения в различных сферах действительности.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740198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5934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Целевые ориентиры Программы 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781457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«Школьное обучение никогда не начинается с пустого места, а всегда опирается на определённую стадию развития, проделанную ребёнком»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Л.С. Выготский)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625" y="3645024"/>
            <a:ext cx="3672408" cy="3028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467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5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1052736"/>
            <a:ext cx="75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88840"/>
            <a:ext cx="7200800" cy="428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9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855" y="1332051"/>
            <a:ext cx="885698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 результатов работы дошкольного  учреждения является выпускник – дошкольник, готовый к обучению в школе, имеющий достаточный уровень развития для успешного освоения им основной общеобразовательной программы начального общего образования. При этом готовность к обучению в школе рассматривается как комплексное образование, включающее в себя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физическую и психологическую готовность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готовность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определяется состоянием здоровья ребенка, развитием физических навыков и качеств;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психологическая готовность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определяется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 - личностной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(произвольность поведения,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познавательная мотивация, формирование самооценки),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(развитие образного мышления, воображения и творчества, основы словесно-логического мышления) и 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коммуникативной готовностью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(развитие мотивов и элементарных навыков общения со взрослыми и сверстниками).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48"/>
            <a:ext cx="4067944" cy="25170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844824"/>
            <a:ext cx="5580112" cy="1742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ts val="1575"/>
              </a:lnSpc>
              <a:spcAft>
                <a:spcPts val="1560"/>
              </a:spcAft>
            </a:pPr>
            <a:r>
              <a:rPr lang="ru-RU" sz="2000" dirty="0">
                <a:solidFill>
                  <a:srgbClr val="1E1E1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выстраивания предполагаемого результата образовательной деятельности дошкольного учреждения, определения важных качеств личности ребенка, которыми должен обладать дошкольник - выпускник, при подготовке образовательной программы составляется так называемая </a:t>
            </a:r>
            <a:r>
              <a:rPr lang="ru-RU" sz="2000" b="1" dirty="0">
                <a:solidFill>
                  <a:srgbClr val="1E1E1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«модель выпускника»</a:t>
            </a:r>
            <a:r>
              <a:rPr lang="ru-RU" sz="2000" dirty="0">
                <a:solidFill>
                  <a:srgbClr val="1E1E1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587418"/>
            <a:ext cx="4752528" cy="30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81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340768"/>
            <a:ext cx="63367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Под моделью выпускника  понимается предполагаемый результат совместной деятельности детского сада и семьи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характеризующий их представления о наиболее важных качествах личности ребёнка, которыми должен обладать выпускник дошкольного образовательного учреждения»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(Федеральный государственный образовательный стандарт дошкольного образования – ФГОС ДО – Приказ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Минобрнауки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РФ № 1155 от17.10.2013)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3945578"/>
            <a:ext cx="3535823" cy="291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1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56792"/>
            <a:ext cx="8424936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Модель выпускника имеет большое значение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она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выполняет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интегрирующую роль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отношению к другим составляющим образам дошкольного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основой для разработки целевых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 </a:t>
            </a:r>
            <a:r>
              <a:rPr lang="ru-RU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образовательного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позволяющих максимально учитывать особенности окружающей среды, специфику учреждения, своеобразие педагогического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коллектива</a:t>
            </a:r>
          </a:p>
          <a:p>
            <a:pPr marL="342900" indent="-342900" algn="just">
              <a:spcAft>
                <a:spcPts val="0"/>
              </a:spcAft>
              <a:buFontTx/>
              <a:buChar char="-"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выступает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качестве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основного критерия эффективности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образовательного процесса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благодаря которому можно соотнести полученные результаты с мнение педагогов и родителей о желаемых результатах</a:t>
            </a: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710" y="0"/>
            <a:ext cx="3022290" cy="221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1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97346"/>
            <a:ext cx="79208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Говоря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 готовности к школьному обучению, всегда нужно помнить и о различных сторонах этой готовности, которые включают в себя: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зрелость – степени развития кругозора, произвольности в общении с взрослыми и сверстниками.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Интеллектуальную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готовность – это уровни развития у ребёнка мышления и речи. Личностную зрелость – это в первую очередь мотивация обучения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сформированность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волевого компонента. 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Социально-коммуникативную готовность и её три компонента: коммуникативную, социальную и языковую.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ФГОС ДО – это первый в истории российского образования документ, который на федеральном уровне определяет важные принципы, по которым необходимо фактически перестраивать образовательную работу в дошкольных учреждениях с учётом специфики обучения дошкольников.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8285"/>
            <a:ext cx="4932040" cy="277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3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579149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i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ФГОС ДО определяет портрет старшего дошкольника, готового к обучению в школе следующим образом</a:t>
            </a:r>
            <a:r>
              <a:rPr lang="ru-RU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000" i="1" u="sng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2000" i="1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2000" i="1" u="sng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Физически развитый,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овладевший основными культурно-гигиеническими навыками. У ребёнка сформированы основные физические качества и потребность в двигательной активности. Самостоятельно выполняет доступные возрасту гигиенические процедуры, соблюдает элементарные правила здорового образа жизни.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231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843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социальные и психологические характеристики возможных достижений ребёнка на этапе завершения уровня дошкольного образования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К целевым ориентирам дошкольного образования относятся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следующие социальные и психологические характеристики личности ребёнка на этапе завершения дошкольного образования:</a:t>
            </a:r>
          </a:p>
        </p:txBody>
      </p:sp>
    </p:spTree>
    <p:extLst>
      <p:ext uri="{BB962C8B-B14F-4D97-AF65-F5344CB8AC3E}">
        <p14:creationId xmlns:p14="http://schemas.microsoft.com/office/powerpoint/2010/main" val="30409886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600</TotalTime>
  <Words>779</Words>
  <Application>Microsoft Office PowerPoint</Application>
  <PresentationFormat>Экран (4:3)</PresentationFormat>
  <Paragraphs>68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Муниципальное бюджетное общеобразовательное учреждение «Лесогорская средняя общеобразовательная школа» Структурное подразделение отделение дошкольного образования № 1 пгт Лесогорский 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Аттестационная работа на тему:   «Управление методической деятельностью  как средство устойчивого развития образовательного  учреждения»</dc:title>
  <dc:creator>User</dc:creator>
  <cp:lastModifiedBy>Садик</cp:lastModifiedBy>
  <cp:revision>78</cp:revision>
  <dcterms:created xsi:type="dcterms:W3CDTF">2016-01-06T11:50:55Z</dcterms:created>
  <dcterms:modified xsi:type="dcterms:W3CDTF">2022-01-20T11:10:50Z</dcterms:modified>
</cp:coreProperties>
</file>