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71" r:id="rId3"/>
    <p:sldId id="285" r:id="rId4"/>
    <p:sldId id="286" r:id="rId5"/>
    <p:sldId id="294" r:id="rId6"/>
    <p:sldId id="296" r:id="rId7"/>
    <p:sldId id="284" r:id="rId8"/>
    <p:sldId id="263" r:id="rId9"/>
    <p:sldId id="273" r:id="rId10"/>
    <p:sldId id="288" r:id="rId11"/>
    <p:sldId id="289" r:id="rId12"/>
    <p:sldId id="29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723B-B83C-44F3-9C42-3DA0B44BFC76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77B2-3783-4D91-9ED7-E3E502463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723B-B83C-44F3-9C42-3DA0B44BFC76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77B2-3783-4D91-9ED7-E3E502463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723B-B83C-44F3-9C42-3DA0B44BFC76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77B2-3783-4D91-9ED7-E3E502463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723B-B83C-44F3-9C42-3DA0B44BFC76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77B2-3783-4D91-9ED7-E3E502463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723B-B83C-44F3-9C42-3DA0B44BFC76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77B2-3783-4D91-9ED7-E3E502463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723B-B83C-44F3-9C42-3DA0B44BFC76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77B2-3783-4D91-9ED7-E3E502463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723B-B83C-44F3-9C42-3DA0B44BFC76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77B2-3783-4D91-9ED7-E3E502463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723B-B83C-44F3-9C42-3DA0B44BFC76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77B2-3783-4D91-9ED7-E3E502463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723B-B83C-44F3-9C42-3DA0B44BFC76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77B2-3783-4D91-9ED7-E3E502463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723B-B83C-44F3-9C42-3DA0B44BFC76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77B2-3783-4D91-9ED7-E3E502463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E723B-B83C-44F3-9C42-3DA0B44BFC76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77B2-3783-4D91-9ED7-E3E502463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E723B-B83C-44F3-9C42-3DA0B44BFC76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C77B2-3783-4D91-9ED7-E3E502463D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6.png"/><Relationship Id="rId7" Type="http://schemas.openxmlformats.org/officeDocument/2006/relationships/image" Target="../media/image27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3.jpeg"/><Relationship Id="rId10" Type="http://schemas.openxmlformats.org/officeDocument/2006/relationships/image" Target="../media/image4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11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3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80119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Лесогорская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школа»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Структурное подразделение отделение дошкольного образования № 1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Лесогорский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988840"/>
            <a:ext cx="6400800" cy="381642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Конспект НОД </a:t>
            </a:r>
          </a:p>
          <a:p>
            <a:r>
              <a:rPr lang="ru-RU" dirty="0">
                <a:solidFill>
                  <a:schemeClr val="tx1"/>
                </a:solidFill>
              </a:rPr>
              <a:t>п</a:t>
            </a:r>
            <a:r>
              <a:rPr lang="ru-RU" dirty="0" smtClean="0">
                <a:solidFill>
                  <a:schemeClr val="tx1"/>
                </a:solidFill>
              </a:rPr>
              <a:t>о ФЭМП в</a:t>
            </a:r>
          </a:p>
          <a:p>
            <a:r>
              <a:rPr lang="ru-RU" dirty="0">
                <a:solidFill>
                  <a:schemeClr val="tx1"/>
                </a:solidFill>
              </a:rPr>
              <a:t>п</a:t>
            </a:r>
            <a:r>
              <a:rPr lang="ru-RU" dirty="0" smtClean="0">
                <a:solidFill>
                  <a:schemeClr val="tx1"/>
                </a:solidFill>
              </a:rPr>
              <a:t>одготовительной  группе компенсирующей направленности «Сказка»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                                          Составила : Соколова М.В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215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 задачу</a:t>
            </a:r>
            <a:endParaRPr lang="ru-RU" dirty="0"/>
          </a:p>
        </p:txBody>
      </p:sp>
      <p:pic>
        <p:nvPicPr>
          <p:cNvPr id="4" name="Объект 3" descr="mzl.cvldiwoy.320x480-75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762" y="2017264"/>
            <a:ext cx="895648" cy="8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Объект 3" descr="mzl.cvldiwoy.320x480-7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561" y="1837309"/>
            <a:ext cx="895648" cy="8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0" y="1957650"/>
            <a:ext cx="1008112" cy="80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105" y="1999048"/>
            <a:ext cx="1008112" cy="80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258" y="1956704"/>
            <a:ext cx="1008112" cy="80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8327" y="3060702"/>
            <a:ext cx="844060" cy="750643"/>
          </a:xfrm>
          <a:prstGeom prst="rect">
            <a:avLst/>
          </a:prstGeom>
        </p:spPr>
      </p:pic>
      <p:pic>
        <p:nvPicPr>
          <p:cNvPr id="11" name="Рисунок 10" descr="https://theslide.ru/img/thumbs/f0f15c20333802310979e0152ab890a1-800x.jpg"/>
          <p:cNvPicPr/>
          <p:nvPr/>
        </p:nvPicPr>
        <p:blipFill>
          <a:blip r:embed="rId5" cstate="print"/>
          <a:srcRect l="50000" t="3814" r="26115" b="66949"/>
          <a:stretch>
            <a:fillRect/>
          </a:stretch>
        </p:blipFill>
        <p:spPr bwMode="auto">
          <a:xfrm>
            <a:off x="288199" y="3514675"/>
            <a:ext cx="71437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8331" y="4400820"/>
            <a:ext cx="658425" cy="6889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3124" y="3000798"/>
            <a:ext cx="748751" cy="753010"/>
          </a:xfrm>
          <a:prstGeom prst="rect">
            <a:avLst/>
          </a:prstGeom>
        </p:spPr>
      </p:pic>
      <p:pic>
        <p:nvPicPr>
          <p:cNvPr id="16" name="Рисунок 15" descr="https://theslide.ru/img/thumbs/f0f15c20333802310979e0152ab890a1-800x.jpg"/>
          <p:cNvPicPr/>
          <p:nvPr/>
        </p:nvPicPr>
        <p:blipFill>
          <a:blip r:embed="rId5" cstate="print"/>
          <a:srcRect l="27389" t="33898" r="50637" b="37288"/>
          <a:stretch>
            <a:fillRect/>
          </a:stretch>
        </p:blipFill>
        <p:spPr bwMode="auto">
          <a:xfrm>
            <a:off x="8123616" y="3815537"/>
            <a:ext cx="657225" cy="71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theslide.ru/img/thumbs/f0f15c20333802310979e0152ab890a1-800x.jpg"/>
          <p:cNvPicPr/>
          <p:nvPr/>
        </p:nvPicPr>
        <p:blipFill>
          <a:blip r:embed="rId8" cstate="print"/>
          <a:srcRect l="4777" t="2542" r="71975" b="66949"/>
          <a:stretch>
            <a:fillRect/>
          </a:stretch>
        </p:blipFill>
        <p:spPr bwMode="auto">
          <a:xfrm>
            <a:off x="7069203" y="6005007"/>
            <a:ext cx="703709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theslide.ru/img/thumbs/f0f15c20333802310979e0152ab890a1-800x.jpg"/>
          <p:cNvPicPr/>
          <p:nvPr/>
        </p:nvPicPr>
        <p:blipFill>
          <a:blip r:embed="rId5" cstate="print"/>
          <a:srcRect l="50000" t="3814" r="26115" b="66949"/>
          <a:stretch>
            <a:fillRect/>
          </a:stretch>
        </p:blipFill>
        <p:spPr bwMode="auto">
          <a:xfrm>
            <a:off x="324933" y="5940324"/>
            <a:ext cx="71437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5397" y="5298230"/>
            <a:ext cx="658425" cy="68890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0634" y="5594038"/>
            <a:ext cx="748751" cy="75301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1724" y="5642684"/>
            <a:ext cx="724646" cy="724646"/>
          </a:xfrm>
          <a:prstGeom prst="rect">
            <a:avLst/>
          </a:prstGeom>
        </p:spPr>
      </p:pic>
      <p:pic>
        <p:nvPicPr>
          <p:cNvPr id="21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77362"/>
            <a:ext cx="158417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288" y="4099477"/>
            <a:ext cx="158417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170" y="4106486"/>
            <a:ext cx="158417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452" y="4061198"/>
            <a:ext cx="158417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87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Разложи овощи.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правом верхнем углу  помидор </a:t>
            </a:r>
          </a:p>
          <a:p>
            <a:r>
              <a:rPr lang="ru-RU" dirty="0" smtClean="0"/>
              <a:t>В левом верхнем углу   баклажан</a:t>
            </a:r>
          </a:p>
          <a:p>
            <a:r>
              <a:rPr lang="ru-RU" dirty="0" smtClean="0"/>
              <a:t>В правом нижнем углу  картофель</a:t>
            </a:r>
          </a:p>
          <a:p>
            <a:r>
              <a:rPr lang="ru-RU" dirty="0" smtClean="0"/>
              <a:t>В левом нижнем углу   свеклу</a:t>
            </a:r>
          </a:p>
          <a:p>
            <a:r>
              <a:rPr lang="ru-RU" dirty="0" smtClean="0"/>
              <a:t>В центре  чеснок</a:t>
            </a:r>
          </a:p>
          <a:p>
            <a:pPr marL="0" indent="0">
              <a:buNone/>
            </a:pPr>
            <a:r>
              <a:rPr lang="ru-RU" dirty="0" smtClean="0"/>
              <a:t>      Где разместили помидор ….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765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овощи</a:t>
            </a:r>
            <a:endParaRPr lang="ru-RU" dirty="0"/>
          </a:p>
        </p:txBody>
      </p:sp>
      <p:pic>
        <p:nvPicPr>
          <p:cNvPr id="4" name="Объект 3" descr="mzl.cvldiwoy.320x480-7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620688"/>
            <a:ext cx="1944216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imganaliz.hurriyet.com.tr/LiveImages/YeniFotoAnaliz/736/KI%C5%9EIN%20HASTALIKLARDAN%20KORUYAN%20BES%C4%B0NLER/sarimsa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636912"/>
            <a:ext cx="1584176" cy="117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baby-scool.narod.ru/media/img/zagadki/bol/baklazan_bo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89" y="692695"/>
            <a:ext cx="1594520" cy="1595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://files.myopera.com/satirarasi/blog/patate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354" y="4941168"/>
            <a:ext cx="1566126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Documents and Settings\Пользователь\Рабочий стол\4794c6ded238d870046cdfa31a8bcacd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0138" y="4941168"/>
            <a:ext cx="1827606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6506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Задания от  </a:t>
            </a:r>
            <a:r>
              <a:rPr lang="ru-RU" dirty="0" err="1" smtClean="0"/>
              <a:t>Чиполлино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417638"/>
            <a:ext cx="4032448" cy="5179714"/>
          </a:xfrm>
        </p:spPr>
      </p:pic>
    </p:spTree>
    <p:extLst>
      <p:ext uri="{BB962C8B-B14F-4D97-AF65-F5344CB8AC3E}">
        <p14:creationId xmlns:p14="http://schemas.microsoft.com/office/powerpoint/2010/main" val="421235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3513"/>
            <a:ext cx="8229600" cy="1143000"/>
          </a:xfrm>
        </p:spPr>
        <p:txBody>
          <a:bodyPr/>
          <a:lstStyle/>
          <a:p>
            <a:r>
              <a:rPr lang="ru-RU" dirty="0" smtClean="0"/>
              <a:t>Сосчитай и назови овощи</a:t>
            </a:r>
            <a:endParaRPr lang="ru-RU" dirty="0"/>
          </a:p>
        </p:txBody>
      </p:sp>
      <p:pic>
        <p:nvPicPr>
          <p:cNvPr id="4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017" y="1922256"/>
            <a:ext cx="1298067" cy="140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209" y="2105137"/>
            <a:ext cx="1573287" cy="113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665859"/>
            <a:ext cx="158417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7075">
            <a:off x="8046460" y="1618564"/>
            <a:ext cx="933727" cy="150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70969"/>
            <a:ext cx="1512168" cy="94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mzl.cvldiwoy.320x480-75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85" y="1988840"/>
            <a:ext cx="172819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://baby-scool.narod.ru/media/img/zagadki/bol/baklazan_bo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686" y="3905602"/>
            <a:ext cx="1496223" cy="1166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http://imganaliz.hurriyet.com.tr/LiveImages/YeniFotoAnaliz/736/KI%C5%9EIN%20HASTALIKLARDAN%20KORUYAN%20BES%C4%B0NLER/sarimsak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995" y="3917129"/>
            <a:ext cx="1584176" cy="117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http://img0.liveinternet.ru/images/attach/c/0/46/970/46970679_perec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103" y="3905601"/>
            <a:ext cx="1494210" cy="1190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http://files.myopera.com/satirarasi/blog/patates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245" y="3789040"/>
            <a:ext cx="1566126" cy="1307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1973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Математический </a:t>
            </a:r>
            <a:r>
              <a:rPr lang="ru-RU" dirty="0" err="1" smtClean="0"/>
              <a:t>пазл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772816"/>
            <a:ext cx="3632536" cy="4669979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08" y="481534"/>
            <a:ext cx="1224136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362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сейчас, ребята, проявите находчивость, смекалку . Послушайте задачи-шутки и  будьте внимательны и вы обязательно справитесь с заданием».</a:t>
            </a:r>
            <a:br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Вспомните правило: ответить хочешь - не шуми, а только руку подними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79714"/>
          </a:xfrm>
        </p:spPr>
        <p:txBody>
          <a:bodyPr>
            <a:normAutofit fontScale="32500" lnSpcReduction="20000"/>
          </a:bodyPr>
          <a:lstStyle/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Сколько носов у трех </a:t>
            </a: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волков?     2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Сколько ушей у двух мышей?</a:t>
            </a: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 зайчонку  на обед</a:t>
            </a: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Прискакал дружок-сосед.</a:t>
            </a: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пенек зайчата сели</a:t>
            </a: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 пять морковок съели.</a:t>
            </a: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считать, ребята, ловок?</a:t>
            </a: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съедено морковок?</a:t>
            </a: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Сколько пальцев на одной руке?</a:t>
            </a: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Ежик по лесу шел,</a:t>
            </a: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обед грибы нашел:</a:t>
            </a: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– под березой,</a:t>
            </a: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– у осины.</a:t>
            </a: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их будет</a:t>
            </a: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плетеной корзине?</a:t>
            </a: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Сколько раз в году бывает день рождения?</a:t>
            </a: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На крыльце сидит щенок,</a:t>
            </a:r>
            <a:b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Греет свой пушистый бок,</a:t>
            </a:r>
            <a:b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Прибежал еще один </a:t>
            </a:r>
            <a:b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уселся рядом с ним.</a:t>
            </a:r>
            <a:b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стало щенят?</a:t>
            </a:r>
          </a:p>
          <a:p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Сколько углов в треугольнике?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132856"/>
            <a:ext cx="1877754" cy="23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38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Физминутка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 огород пойдем, урожай соберем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мы морковки натаскаем,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и картошки накопаем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срежем мы кочан капусты,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круглый, сочный, очень вкусный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щавеля нарвем немножко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и вернемся по дорожке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217" y="4323907"/>
            <a:ext cx="1877754" cy="2331499"/>
          </a:xfrm>
          <a:prstGeom prst="rect">
            <a:avLst/>
          </a:prstGeom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094" y="1475118"/>
            <a:ext cx="864096" cy="90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files.myopera.com/satirarasi/blog/patat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005" y="2570177"/>
            <a:ext cx="1057272" cy="820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764" y="2952886"/>
            <a:ext cx="1180072" cy="79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701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Какие математические знаки вы знаете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800" dirty="0" smtClean="0"/>
              <a:t>Для </a:t>
            </a:r>
            <a:r>
              <a:rPr lang="ru-RU" sz="2800" dirty="0"/>
              <a:t>вас  </a:t>
            </a:r>
            <a:r>
              <a:rPr lang="ru-RU" sz="2800" dirty="0" smtClean="0"/>
              <a:t>Чиполино написал </a:t>
            </a:r>
            <a:r>
              <a:rPr lang="ru-RU" sz="2800" dirty="0"/>
              <a:t>в столбик </a:t>
            </a:r>
            <a:r>
              <a:rPr lang="ru-RU" sz="2800" dirty="0" smtClean="0"/>
              <a:t>числа</a:t>
            </a:r>
            <a:r>
              <a:rPr lang="ru-RU" sz="2800" dirty="0"/>
              <a:t>.</a:t>
            </a:r>
            <a:r>
              <a:rPr lang="ru-RU" sz="2800" dirty="0" smtClean="0"/>
              <a:t> </a:t>
            </a:r>
            <a:r>
              <a:rPr lang="ru-RU" sz="2800" dirty="0"/>
              <a:t>Сравните их и напишите между ними соответствующие знаки " больше ", " меньше ", " равно ".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1810543" cy="14687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1627358"/>
            <a:ext cx="1584176" cy="13247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3" y="1627359"/>
            <a:ext cx="1795376" cy="13247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653136"/>
            <a:ext cx="1080120" cy="155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12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3" y="188641"/>
            <a:ext cx="5568197" cy="5040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Расставь знаки     &lt;, </a:t>
            </a:r>
            <a:r>
              <a:rPr lang="ru-RU" dirty="0"/>
              <a:t>&gt;, </a:t>
            </a:r>
            <a:r>
              <a:rPr lang="ru-RU" dirty="0" smtClean="0"/>
              <a:t>=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003" y="1055094"/>
            <a:ext cx="9144000" cy="616530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             </a:t>
            </a:r>
            <a:endParaRPr lang="ru-RU" sz="3600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4227" y="2661112"/>
            <a:ext cx="808436" cy="571528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304" y="948771"/>
            <a:ext cx="612925" cy="608996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0602" y="4808916"/>
            <a:ext cx="747189" cy="74718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7891" y="2457014"/>
            <a:ext cx="916373" cy="648860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1987" y="5556105"/>
            <a:ext cx="767472" cy="762553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1098" y="3785380"/>
            <a:ext cx="1000262" cy="704730"/>
          </a:xfrm>
          <a:prstGeom prst="rect">
            <a:avLst/>
          </a:prstGeom>
        </p:spPr>
      </p:pic>
      <p:pic>
        <p:nvPicPr>
          <p:cNvPr id="47" name="Рисунок 46" descr="https://theslide.ru/img/thumbs/f0f15c20333802310979e0152ab890a1-800x.jpg"/>
          <p:cNvPicPr/>
          <p:nvPr/>
        </p:nvPicPr>
        <p:blipFill>
          <a:blip r:embed="rId7" cstate="print"/>
          <a:srcRect l="50000" t="3814" r="26115" b="66949"/>
          <a:stretch>
            <a:fillRect/>
          </a:stretch>
        </p:blipFill>
        <p:spPr bwMode="auto">
          <a:xfrm>
            <a:off x="4269867" y="3105874"/>
            <a:ext cx="71437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Рисунок 47" descr="https://theslide.ru/img/thumbs/f0f15c20333802310979e0152ab890a1-800x.jpg"/>
          <p:cNvPicPr/>
          <p:nvPr/>
        </p:nvPicPr>
        <p:blipFill>
          <a:blip r:embed="rId7" cstate="print"/>
          <a:srcRect l="4777" t="2542" r="71975" b="66949"/>
          <a:stretch>
            <a:fillRect/>
          </a:stretch>
        </p:blipFill>
        <p:spPr bwMode="auto">
          <a:xfrm>
            <a:off x="2008777" y="1214867"/>
            <a:ext cx="6953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Рисунок 48" descr="https://theslide.ru/img/thumbs/f0f15c20333802310979e0152ab890a1-800x.jpg"/>
          <p:cNvPicPr/>
          <p:nvPr/>
        </p:nvPicPr>
        <p:blipFill>
          <a:blip r:embed="rId7" cstate="print"/>
          <a:srcRect l="5096" t="34746" r="73567" b="36864"/>
          <a:stretch>
            <a:fillRect/>
          </a:stretch>
        </p:blipFill>
        <p:spPr bwMode="auto">
          <a:xfrm>
            <a:off x="2065927" y="2176847"/>
            <a:ext cx="638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Рисунок 49" descr="https://theslide.ru/img/thumbs/f0f15c20333802310979e0152ab890a1-800x.jpg"/>
          <p:cNvPicPr/>
          <p:nvPr/>
        </p:nvPicPr>
        <p:blipFill>
          <a:blip r:embed="rId7" cstate="print"/>
          <a:srcRect l="5096" t="34746" r="73567" b="36864"/>
          <a:stretch>
            <a:fillRect/>
          </a:stretch>
        </p:blipFill>
        <p:spPr bwMode="auto">
          <a:xfrm>
            <a:off x="4251909" y="2205414"/>
            <a:ext cx="638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Рисунок 50" descr="https://theslide.ru/img/thumbs/f0f15c20333802310979e0152ab890a1-800x.jpg"/>
          <p:cNvPicPr/>
          <p:nvPr/>
        </p:nvPicPr>
        <p:blipFill>
          <a:blip r:embed="rId7" cstate="print"/>
          <a:srcRect l="27389" t="3390" r="50637" b="66102"/>
          <a:stretch>
            <a:fillRect/>
          </a:stretch>
        </p:blipFill>
        <p:spPr bwMode="auto">
          <a:xfrm>
            <a:off x="4298441" y="5036862"/>
            <a:ext cx="6572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Рисунок 52" descr="https://theslide.ru/img/thumbs/f0f15c20333802310979e0152ab890a1-800x.jpg"/>
          <p:cNvPicPr/>
          <p:nvPr/>
        </p:nvPicPr>
        <p:blipFill>
          <a:blip r:embed="rId7" cstate="print"/>
          <a:srcRect l="5096" t="64407" r="73567" b="6780"/>
          <a:stretch>
            <a:fillRect/>
          </a:stretch>
        </p:blipFill>
        <p:spPr bwMode="auto">
          <a:xfrm>
            <a:off x="4269867" y="1233917"/>
            <a:ext cx="6381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s://theslide.ru/img/thumbs/f0f15c20333802310979e0152ab890a1-800x.jpg"/>
          <p:cNvPicPr/>
          <p:nvPr/>
        </p:nvPicPr>
        <p:blipFill>
          <a:blip r:embed="rId7" cstate="print"/>
          <a:srcRect l="5096" t="64407" r="73567" b="6780"/>
          <a:stretch>
            <a:fillRect/>
          </a:stretch>
        </p:blipFill>
        <p:spPr bwMode="auto">
          <a:xfrm>
            <a:off x="2037351" y="3074507"/>
            <a:ext cx="6381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theslide.ru/img/thumbs/f0f15c20333802310979e0152ab890a1-800x.jpg"/>
          <p:cNvPicPr/>
          <p:nvPr/>
        </p:nvPicPr>
        <p:blipFill>
          <a:blip r:embed="rId7" cstate="print"/>
          <a:srcRect l="5096" t="34746" r="73567" b="36864"/>
          <a:stretch>
            <a:fillRect/>
          </a:stretch>
        </p:blipFill>
        <p:spPr bwMode="auto">
          <a:xfrm>
            <a:off x="2037350" y="4036290"/>
            <a:ext cx="638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s://theslide.ru/img/thumbs/f0f15c20333802310979e0152ab890a1-800x.jpg"/>
          <p:cNvPicPr/>
          <p:nvPr/>
        </p:nvPicPr>
        <p:blipFill>
          <a:blip r:embed="rId7" cstate="print"/>
          <a:srcRect l="4777" t="2542" r="71975" b="66949"/>
          <a:stretch>
            <a:fillRect/>
          </a:stretch>
        </p:blipFill>
        <p:spPr bwMode="auto">
          <a:xfrm>
            <a:off x="4337289" y="3946581"/>
            <a:ext cx="6953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s://theslide.ru/img/thumbs/f0f15c20333802310979e0152ab890a1-800x.jpg"/>
          <p:cNvPicPr/>
          <p:nvPr/>
        </p:nvPicPr>
        <p:blipFill>
          <a:blip r:embed="rId7" cstate="print"/>
          <a:srcRect l="4777" t="2542" r="71975" b="66949"/>
          <a:stretch>
            <a:fillRect/>
          </a:stretch>
        </p:blipFill>
        <p:spPr bwMode="auto">
          <a:xfrm>
            <a:off x="1980200" y="4988548"/>
            <a:ext cx="6953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  арифметических задач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830983" y="5157192"/>
            <a:ext cx="4680520" cy="13264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Условие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441780" y="2852744"/>
            <a:ext cx="1285884" cy="63520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3921078" y="4358384"/>
            <a:ext cx="2500330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Вопрос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041929" y="3488139"/>
            <a:ext cx="1970231" cy="78581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Решение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5556" y="1356411"/>
            <a:ext cx="4036404" cy="2426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1125"/>
              </a:spcAft>
            </a:pPr>
            <a:r>
              <a:rPr lang="ru-RU" dirty="0">
                <a:solidFill>
                  <a:srgbClr val="58585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Условие (что известно в задаче).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7625" fontAlgn="base">
              <a:lnSpc>
                <a:spcPct val="115000"/>
              </a:lnSpc>
              <a:spcAft>
                <a:spcPts val="1125"/>
              </a:spcAft>
            </a:pPr>
            <a:r>
              <a:rPr lang="ru-RU" dirty="0">
                <a:solidFill>
                  <a:srgbClr val="58585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Вопрос (что нужно узнать).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1125"/>
              </a:spcAft>
            </a:pPr>
            <a:r>
              <a:rPr lang="ru-RU" dirty="0">
                <a:solidFill>
                  <a:srgbClr val="58585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Решение (действие, нахождение неизвестного).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7625" fontAlgn="base">
              <a:lnSpc>
                <a:spcPct val="115000"/>
              </a:lnSpc>
              <a:spcAft>
                <a:spcPts val="1125"/>
              </a:spcAft>
            </a:pPr>
            <a:r>
              <a:rPr lang="ru-RU" dirty="0">
                <a:solidFill>
                  <a:srgbClr val="58585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Ответ задачи (отвечаем на вопрос задачи).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132856"/>
            <a:ext cx="1877754" cy="23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392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288</Words>
  <Application>Microsoft Office PowerPoint</Application>
  <PresentationFormat>Экран (4:3)</PresentationFormat>
  <Paragraphs>60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Муниципальное бюджетное образовательное учреждение «Лесогорская средняя общеобразовательная школа» Структурное подразделение отделение дошкольного образования № 1 пгт Лесогорский </vt:lpstr>
      <vt:lpstr>Задания от  Чиполлино</vt:lpstr>
      <vt:lpstr>Сосчитай и назови овощи</vt:lpstr>
      <vt:lpstr>Математический пазл</vt:lpstr>
      <vt:lpstr>А сейчас, ребята, проявите находчивость, смекалку . Послушайте задачи-шутки и  будьте внимательны и вы обязательно справитесь с заданием».  Вспомните правило: ответить хочешь - не шуми, а только руку подними</vt:lpstr>
      <vt:lpstr>Физминутка</vt:lpstr>
      <vt:lpstr> Какие математические знаки вы знаете </vt:lpstr>
      <vt:lpstr>Расставь знаки     &lt;, &gt;, = </vt:lpstr>
      <vt:lpstr>Решение  арифметических задач</vt:lpstr>
      <vt:lpstr>Реши задачу</vt:lpstr>
      <vt:lpstr>Разложи овощи.</vt:lpstr>
      <vt:lpstr>овощи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Детский сад</dc:creator>
  <cp:lastModifiedBy>1</cp:lastModifiedBy>
  <cp:revision>88</cp:revision>
  <dcterms:created xsi:type="dcterms:W3CDTF">2019-09-20T11:20:40Z</dcterms:created>
  <dcterms:modified xsi:type="dcterms:W3CDTF">2023-01-30T18:01:37Z</dcterms:modified>
</cp:coreProperties>
</file>