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1" r:id="rId3"/>
    <p:sldId id="285" r:id="rId4"/>
    <p:sldId id="286" r:id="rId5"/>
    <p:sldId id="294" r:id="rId6"/>
    <p:sldId id="296" r:id="rId7"/>
    <p:sldId id="284" r:id="rId8"/>
    <p:sldId id="263" r:id="rId9"/>
    <p:sldId id="273" r:id="rId10"/>
    <p:sldId id="288" r:id="rId11"/>
    <p:sldId id="289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723B-B83C-44F3-9C42-3DA0B44BFC7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77B2-3783-4D91-9ED7-E3E502463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jpe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Лесогорская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отделение дошкольного образования № 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Лесогорский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Конспект НОД </a:t>
            </a:r>
          </a:p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 ФЭМП в</a:t>
            </a:r>
          </a:p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одготовительной  группе компенсирующей направленности «Сказка»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Составила : Соколова М.В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1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pic>
        <p:nvPicPr>
          <p:cNvPr id="4" name="Объект 3" descr="mzl.cvldiwoy.320x480-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62" y="2017264"/>
            <a:ext cx="895648" cy="8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 descr="mzl.cvldiwoy.320x480-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61" y="1837309"/>
            <a:ext cx="895648" cy="8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0" y="1957650"/>
            <a:ext cx="1008112" cy="8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05" y="1999048"/>
            <a:ext cx="1008112" cy="8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58" y="1956704"/>
            <a:ext cx="1008112" cy="8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327" y="3060702"/>
            <a:ext cx="844060" cy="750643"/>
          </a:xfrm>
          <a:prstGeom prst="rect">
            <a:avLst/>
          </a:prstGeom>
        </p:spPr>
      </p:pic>
      <p:pic>
        <p:nvPicPr>
          <p:cNvPr id="11" name="Рисунок 10" descr="https://theslide.ru/img/thumbs/f0f15c20333802310979e0152ab890a1-800x.jpg"/>
          <p:cNvPicPr/>
          <p:nvPr/>
        </p:nvPicPr>
        <p:blipFill>
          <a:blip r:embed="rId5" cstate="print"/>
          <a:srcRect l="50000" t="3814" r="26115" b="66949"/>
          <a:stretch>
            <a:fillRect/>
          </a:stretch>
        </p:blipFill>
        <p:spPr bwMode="auto">
          <a:xfrm>
            <a:off x="288199" y="3514675"/>
            <a:ext cx="714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331" y="4400820"/>
            <a:ext cx="658425" cy="6889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124" y="3000798"/>
            <a:ext cx="748751" cy="753010"/>
          </a:xfrm>
          <a:prstGeom prst="rect">
            <a:avLst/>
          </a:prstGeom>
        </p:spPr>
      </p:pic>
      <p:pic>
        <p:nvPicPr>
          <p:cNvPr id="16" name="Рисунок 15" descr="https://theslide.ru/img/thumbs/f0f15c20333802310979e0152ab890a1-800x.jpg"/>
          <p:cNvPicPr/>
          <p:nvPr/>
        </p:nvPicPr>
        <p:blipFill>
          <a:blip r:embed="rId5" cstate="print"/>
          <a:srcRect l="27389" t="33898" r="50637" b="37288"/>
          <a:stretch>
            <a:fillRect/>
          </a:stretch>
        </p:blipFill>
        <p:spPr bwMode="auto">
          <a:xfrm>
            <a:off x="8123616" y="3815537"/>
            <a:ext cx="657225" cy="7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heslide.ru/img/thumbs/f0f15c20333802310979e0152ab890a1-800x.jpg"/>
          <p:cNvPicPr/>
          <p:nvPr/>
        </p:nvPicPr>
        <p:blipFill>
          <a:blip r:embed="rId8" cstate="print"/>
          <a:srcRect l="4777" t="2542" r="71975" b="66949"/>
          <a:stretch>
            <a:fillRect/>
          </a:stretch>
        </p:blipFill>
        <p:spPr bwMode="auto">
          <a:xfrm>
            <a:off x="7069203" y="6005007"/>
            <a:ext cx="7037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theslide.ru/img/thumbs/f0f15c20333802310979e0152ab890a1-800x.jpg"/>
          <p:cNvPicPr/>
          <p:nvPr/>
        </p:nvPicPr>
        <p:blipFill>
          <a:blip r:embed="rId5" cstate="print"/>
          <a:srcRect l="50000" t="3814" r="26115" b="66949"/>
          <a:stretch>
            <a:fillRect/>
          </a:stretch>
        </p:blipFill>
        <p:spPr bwMode="auto">
          <a:xfrm>
            <a:off x="324933" y="5940324"/>
            <a:ext cx="714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397" y="5298230"/>
            <a:ext cx="658425" cy="6889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634" y="5594038"/>
            <a:ext cx="748751" cy="7530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1724" y="5642684"/>
            <a:ext cx="724646" cy="724646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7362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8" y="4099477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70" y="4106486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52" y="4061198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Разложи овощи.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правом верхнем углу  помидор </a:t>
            </a:r>
          </a:p>
          <a:p>
            <a:r>
              <a:rPr lang="ru-RU" dirty="0" smtClean="0"/>
              <a:t>В левом верхнем углу   баклажан</a:t>
            </a:r>
          </a:p>
          <a:p>
            <a:r>
              <a:rPr lang="ru-RU" dirty="0" smtClean="0"/>
              <a:t>В правом нижнем углу  картофель</a:t>
            </a:r>
          </a:p>
          <a:p>
            <a:r>
              <a:rPr lang="ru-RU" dirty="0" smtClean="0"/>
              <a:t>В левом нижнем углу   свеклу</a:t>
            </a:r>
          </a:p>
          <a:p>
            <a:r>
              <a:rPr lang="ru-RU" dirty="0" smtClean="0"/>
              <a:t>В центре  чеснок</a:t>
            </a:r>
          </a:p>
          <a:p>
            <a:pPr marL="0" indent="0">
              <a:buNone/>
            </a:pPr>
            <a:r>
              <a:rPr lang="ru-RU" dirty="0" smtClean="0"/>
              <a:t>      Где разместили помидор 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овощи</a:t>
            </a:r>
            <a:endParaRPr lang="ru-RU" dirty="0"/>
          </a:p>
        </p:txBody>
      </p:sp>
      <p:pic>
        <p:nvPicPr>
          <p:cNvPr id="4" name="Объект 3" descr="mzl.cvldiwoy.320x480-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9442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mganaliz.hurriyet.com.tr/LiveImages/YeniFotoAnaliz/736/KI%C5%9EIN%20HASTALIKLARDAN%20KORUYAN%20BES%C4%B0NLER/sarims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1584176" cy="11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baby-scool.narod.ru/media/img/zagadki/bol/baklazan_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9" y="692695"/>
            <a:ext cx="1594520" cy="159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files.myopera.com/satirarasi/blog/pata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54" y="4941168"/>
            <a:ext cx="156612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Пользователь\Рабочий стол\4794c6ded238d870046cdfa31a8bcac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138" y="4941168"/>
            <a:ext cx="1827606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50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Задания от  </a:t>
            </a:r>
            <a:r>
              <a:rPr lang="ru-RU" dirty="0" err="1" smtClean="0"/>
              <a:t>Чиполлино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7638"/>
            <a:ext cx="4032448" cy="5179714"/>
          </a:xfrm>
        </p:spPr>
      </p:pic>
    </p:spTree>
    <p:extLst>
      <p:ext uri="{BB962C8B-B14F-4D97-AF65-F5344CB8AC3E}">
        <p14:creationId xmlns:p14="http://schemas.microsoft.com/office/powerpoint/2010/main" val="42123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513"/>
            <a:ext cx="8229600" cy="1143000"/>
          </a:xfrm>
        </p:spPr>
        <p:txBody>
          <a:bodyPr/>
          <a:lstStyle/>
          <a:p>
            <a:r>
              <a:rPr lang="ru-RU" dirty="0" smtClean="0"/>
              <a:t>Сосчитай и назови овощи</a:t>
            </a:r>
            <a:endParaRPr lang="ru-R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17" y="1922256"/>
            <a:ext cx="1298067" cy="14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09" y="2105137"/>
            <a:ext cx="1573287" cy="11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65859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075">
            <a:off x="8046460" y="1618564"/>
            <a:ext cx="933727" cy="15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0969"/>
            <a:ext cx="1512168" cy="9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mzl.cvldiwoy.320x480-7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5" y="1988840"/>
            <a:ext cx="172819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aby-scool.narod.ru/media/img/zagadki/bol/baklazan_bo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6" y="3905602"/>
            <a:ext cx="1496223" cy="11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mganaliz.hurriyet.com.tr/LiveImages/YeniFotoAnaliz/736/KI%C5%9EIN%20HASTALIKLARDAN%20KORUYAN%20BES%C4%B0NLER/sarimsa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95" y="3917129"/>
            <a:ext cx="1584176" cy="11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mg0.liveinternet.ru/images/attach/c/0/46/970/46970679_pere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03" y="3905601"/>
            <a:ext cx="1494210" cy="11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files.myopera.com/satirarasi/blog/patat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45" y="3789040"/>
            <a:ext cx="1566126" cy="130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97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</a:t>
            </a:r>
            <a:r>
              <a:rPr lang="ru-RU" dirty="0" err="1" smtClean="0"/>
              <a:t>пазл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3632536" cy="466997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8" y="481534"/>
            <a:ext cx="122413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6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сейчас, ребята, проявите находчивость, смекалку . Послушайте задачи-шутки и  будьте внимательны и вы обязательно справитесь с заданием».</a:t>
            </a: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Вспомните правило: ответить хочешь - не шуми, а только руку подними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носов у трех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волков?     2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ушей у двух мышей?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 зайчонку  на обед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Прискакал дружок-сосед.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пенек зайчата сели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пять морковок съели.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считать, ребята, ловок?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съедено морковок?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Сколько пальцев на одной руке?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Ежик по лесу шел,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 грибы нашел: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– под березой,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– у осины.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 будет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плетеной корзине?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Сколько раз в году бывает день рождения?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 крыльце сидит щенок,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Греет свой пушистый бок,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Прибежал еще один 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уселся рядом с ним.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стало щенят?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Сколько углов в треугольнике?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1877754" cy="23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огород пойдем, урожай соберем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морковки натаскаем,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картошки накопаем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срежем мы кочан капусты,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круглый, сочный, очень вкусный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щавеля нарвем немножко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вернемся по дорожке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17" y="4323907"/>
            <a:ext cx="1877754" cy="2331499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94" y="1475118"/>
            <a:ext cx="864096" cy="9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iles.myopera.com/satirarasi/blog/pata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05" y="2570177"/>
            <a:ext cx="1057272" cy="82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64" y="2952886"/>
            <a:ext cx="1180072" cy="7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0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Какие математические знаки вы знаете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вас  </a:t>
            </a:r>
            <a:r>
              <a:rPr lang="ru-RU" sz="2800" dirty="0" smtClean="0"/>
              <a:t>Чиполино написал </a:t>
            </a:r>
            <a:r>
              <a:rPr lang="ru-RU" sz="2800" dirty="0"/>
              <a:t>в столбик </a:t>
            </a:r>
            <a:r>
              <a:rPr lang="ru-RU" sz="2800" dirty="0" smtClean="0"/>
              <a:t>числа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dirty="0"/>
              <a:t>Сравните их и напишите между ними соответствующие знаки " больше ", " меньше ", " равно ".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810543" cy="1468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27358"/>
            <a:ext cx="1584176" cy="1324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3" y="1627359"/>
            <a:ext cx="1795376" cy="13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53136"/>
            <a:ext cx="1080120" cy="15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1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88641"/>
            <a:ext cx="5568197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Расставь знаки     &lt;, </a:t>
            </a:r>
            <a:r>
              <a:rPr lang="ru-RU" dirty="0"/>
              <a:t>&gt;, </a:t>
            </a:r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03" y="1055094"/>
            <a:ext cx="9144000" cy="616530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</a:t>
            </a:r>
            <a:endParaRPr lang="ru-RU" sz="36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27" y="2661112"/>
            <a:ext cx="808436" cy="5715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948771"/>
            <a:ext cx="612925" cy="6089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602" y="4808916"/>
            <a:ext cx="747189" cy="7471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891" y="2457014"/>
            <a:ext cx="916373" cy="6488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987" y="5556105"/>
            <a:ext cx="767472" cy="76255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098" y="3785380"/>
            <a:ext cx="1000262" cy="704730"/>
          </a:xfrm>
          <a:prstGeom prst="rect">
            <a:avLst/>
          </a:prstGeom>
        </p:spPr>
      </p:pic>
      <p:pic>
        <p:nvPicPr>
          <p:cNvPr id="47" name="Рисунок 46" descr="https://theslide.ru/img/thumbs/f0f15c20333802310979e0152ab890a1-800x.jpg"/>
          <p:cNvPicPr/>
          <p:nvPr/>
        </p:nvPicPr>
        <p:blipFill>
          <a:blip r:embed="rId7" cstate="print"/>
          <a:srcRect l="50000" t="3814" r="26115" b="66949"/>
          <a:stretch>
            <a:fillRect/>
          </a:stretch>
        </p:blipFill>
        <p:spPr bwMode="auto">
          <a:xfrm>
            <a:off x="4269867" y="3105874"/>
            <a:ext cx="714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s://theslide.ru/img/thumbs/f0f15c20333802310979e0152ab890a1-800x.jpg"/>
          <p:cNvPicPr/>
          <p:nvPr/>
        </p:nvPicPr>
        <p:blipFill>
          <a:blip r:embed="rId7" cstate="print"/>
          <a:srcRect l="4777" t="2542" r="71975" b="66949"/>
          <a:stretch>
            <a:fillRect/>
          </a:stretch>
        </p:blipFill>
        <p:spPr bwMode="auto">
          <a:xfrm>
            <a:off x="2008777" y="1214867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s://theslide.ru/img/thumbs/f0f15c20333802310979e0152ab890a1-800x.jpg"/>
          <p:cNvPicPr/>
          <p:nvPr/>
        </p:nvPicPr>
        <p:blipFill>
          <a:blip r:embed="rId7" cstate="print"/>
          <a:srcRect l="5096" t="34746" r="73567" b="36864"/>
          <a:stretch>
            <a:fillRect/>
          </a:stretch>
        </p:blipFill>
        <p:spPr bwMode="auto">
          <a:xfrm>
            <a:off x="2065927" y="2176847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s://theslide.ru/img/thumbs/f0f15c20333802310979e0152ab890a1-800x.jpg"/>
          <p:cNvPicPr/>
          <p:nvPr/>
        </p:nvPicPr>
        <p:blipFill>
          <a:blip r:embed="rId7" cstate="print"/>
          <a:srcRect l="5096" t="34746" r="73567" b="36864"/>
          <a:stretch>
            <a:fillRect/>
          </a:stretch>
        </p:blipFill>
        <p:spPr bwMode="auto">
          <a:xfrm>
            <a:off x="4251909" y="2205414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s://theslide.ru/img/thumbs/f0f15c20333802310979e0152ab890a1-800x.jpg"/>
          <p:cNvPicPr/>
          <p:nvPr/>
        </p:nvPicPr>
        <p:blipFill>
          <a:blip r:embed="rId7" cstate="print"/>
          <a:srcRect l="27389" t="3390" r="50637" b="66102"/>
          <a:stretch>
            <a:fillRect/>
          </a:stretch>
        </p:blipFill>
        <p:spPr bwMode="auto">
          <a:xfrm>
            <a:off x="4298441" y="5036862"/>
            <a:ext cx="65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s://theslide.ru/img/thumbs/f0f15c20333802310979e0152ab890a1-800x.jpg"/>
          <p:cNvPicPr/>
          <p:nvPr/>
        </p:nvPicPr>
        <p:blipFill>
          <a:blip r:embed="rId7" cstate="print"/>
          <a:srcRect l="5096" t="64407" r="73567" b="6780"/>
          <a:stretch>
            <a:fillRect/>
          </a:stretch>
        </p:blipFill>
        <p:spPr bwMode="auto">
          <a:xfrm>
            <a:off x="4269867" y="1233917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theslide.ru/img/thumbs/f0f15c20333802310979e0152ab890a1-800x.jpg"/>
          <p:cNvPicPr/>
          <p:nvPr/>
        </p:nvPicPr>
        <p:blipFill>
          <a:blip r:embed="rId7" cstate="print"/>
          <a:srcRect l="5096" t="64407" r="73567" b="6780"/>
          <a:stretch>
            <a:fillRect/>
          </a:stretch>
        </p:blipFill>
        <p:spPr bwMode="auto">
          <a:xfrm>
            <a:off x="2037351" y="3074507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theslide.ru/img/thumbs/f0f15c20333802310979e0152ab890a1-800x.jpg"/>
          <p:cNvPicPr/>
          <p:nvPr/>
        </p:nvPicPr>
        <p:blipFill>
          <a:blip r:embed="rId7" cstate="print"/>
          <a:srcRect l="5096" t="34746" r="73567" b="36864"/>
          <a:stretch>
            <a:fillRect/>
          </a:stretch>
        </p:blipFill>
        <p:spPr bwMode="auto">
          <a:xfrm>
            <a:off x="2037350" y="403629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theslide.ru/img/thumbs/f0f15c20333802310979e0152ab890a1-800x.jpg"/>
          <p:cNvPicPr/>
          <p:nvPr/>
        </p:nvPicPr>
        <p:blipFill>
          <a:blip r:embed="rId7" cstate="print"/>
          <a:srcRect l="4777" t="2542" r="71975" b="66949"/>
          <a:stretch>
            <a:fillRect/>
          </a:stretch>
        </p:blipFill>
        <p:spPr bwMode="auto">
          <a:xfrm>
            <a:off x="4337289" y="3946581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theslide.ru/img/thumbs/f0f15c20333802310979e0152ab890a1-800x.jpg"/>
          <p:cNvPicPr/>
          <p:nvPr/>
        </p:nvPicPr>
        <p:blipFill>
          <a:blip r:embed="rId7" cstate="print"/>
          <a:srcRect l="4777" t="2542" r="71975" b="66949"/>
          <a:stretch>
            <a:fillRect/>
          </a:stretch>
        </p:blipFill>
        <p:spPr bwMode="auto">
          <a:xfrm>
            <a:off x="1980200" y="4988548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 арифметических задач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30983" y="5157192"/>
            <a:ext cx="4680520" cy="132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Условие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41780" y="2852744"/>
            <a:ext cx="1285884" cy="6352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921078" y="4358384"/>
            <a:ext cx="250033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41929" y="3488139"/>
            <a:ext cx="1970231" cy="7858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556" y="1356411"/>
            <a:ext cx="4036404" cy="242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125"/>
              </a:spcAft>
            </a:pPr>
            <a:r>
              <a:rPr lang="ru-RU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(что известно в задаче).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fontAlgn="base">
              <a:lnSpc>
                <a:spcPct val="115000"/>
              </a:lnSpc>
              <a:spcAft>
                <a:spcPts val="1125"/>
              </a:spcAft>
            </a:pPr>
            <a:r>
              <a:rPr lang="ru-RU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Вопрос (что нужно узнать).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125"/>
              </a:spcAft>
            </a:pPr>
            <a:r>
              <a:rPr lang="ru-RU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Решение (действие, нахождение неизвестного).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fontAlgn="base">
              <a:lnSpc>
                <a:spcPct val="115000"/>
              </a:lnSpc>
              <a:spcAft>
                <a:spcPts val="1125"/>
              </a:spcAft>
            </a:pPr>
            <a:r>
              <a:rPr lang="ru-RU" dirty="0">
                <a:solidFill>
                  <a:srgbClr val="5858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Ответ задачи (отвечаем на вопрос задачи).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1877754" cy="23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39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288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Муниципальное бюджетное образовательное учреждение «Лесогорская средняя общеобразовательная школа» Структурное подразделение отделение дошкольного образования № 1 пгт Лесогорский </vt:lpstr>
      <vt:lpstr>Задания от  Чиполлино</vt:lpstr>
      <vt:lpstr>Сосчитай и назови овощи</vt:lpstr>
      <vt:lpstr>Математический пазл</vt:lpstr>
      <vt:lpstr>А сейчас, ребята, проявите находчивость, смекалку . Послушайте задачи-шутки и  будьте внимательны и вы обязательно справитесь с заданием».  Вспомните правило: ответить хочешь - не шуми, а только руку подними</vt:lpstr>
      <vt:lpstr>Физминутка</vt:lpstr>
      <vt:lpstr> Какие математические знаки вы знаете </vt:lpstr>
      <vt:lpstr>Расставь знаки     &lt;, &gt;, = </vt:lpstr>
      <vt:lpstr>Решение  арифметических задач</vt:lpstr>
      <vt:lpstr>Реши задачу</vt:lpstr>
      <vt:lpstr>Разложи овощи.</vt:lpstr>
      <vt:lpstr>овощи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1</cp:lastModifiedBy>
  <cp:revision>88</cp:revision>
  <dcterms:created xsi:type="dcterms:W3CDTF">2019-09-20T11:20:40Z</dcterms:created>
  <dcterms:modified xsi:type="dcterms:W3CDTF">2023-01-30T18:01:37Z</dcterms:modified>
</cp:coreProperties>
</file>