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76" r:id="rId2"/>
    <p:sldId id="301" r:id="rId3"/>
    <p:sldId id="319" r:id="rId4"/>
    <p:sldId id="316" r:id="rId5"/>
    <p:sldId id="300" r:id="rId6"/>
    <p:sldId id="297" r:id="rId7"/>
    <p:sldId id="302" r:id="rId8"/>
    <p:sldId id="305" r:id="rId9"/>
    <p:sldId id="310" r:id="rId10"/>
    <p:sldId id="298" r:id="rId11"/>
    <p:sldId id="303" r:id="rId12"/>
    <p:sldId id="321" r:id="rId13"/>
    <p:sldId id="304" r:id="rId14"/>
    <p:sldId id="30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5AB0-6367-4162-974F-82210AA2B4B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66411-FAAB-4558-803E-8997DAC3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8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5C44-7E9A-4C12-A081-1B1FF0EFCC7A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5C44-7E9A-4C12-A081-1B1FF0EFCC7A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5C44-7E9A-4C12-A081-1B1FF0EFCC7A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5C44-7E9A-4C12-A081-1B1FF0EFCC7A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5C44-7E9A-4C12-A081-1B1FF0EFCC7A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5C44-7E9A-4C12-A081-1B1FF0EFCC7A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5C44-7E9A-4C12-A081-1B1FF0EFCC7A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5C44-7E9A-4C12-A081-1B1FF0EFCC7A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5C44-7E9A-4C12-A081-1B1FF0EFCC7A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5C44-7E9A-4C12-A081-1B1FF0EFCC7A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5C44-7E9A-4C12-A081-1B1FF0EFCC7A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3F5C44-7E9A-4C12-A081-1B1FF0EFCC7A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s05.infourok.ru/uploads/ex/054c/000792e3-bc8d29af/img6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Лесогорская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отделение дошкольного образования № 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Лесогорский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598004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 Игры</a:t>
            </a:r>
          </a:p>
          <a:p>
            <a:pPr algn="ctr"/>
            <a:r>
              <a:rPr lang="ru-RU" sz="2400" dirty="0" smtClean="0"/>
              <a:t>  по </a:t>
            </a:r>
            <a:r>
              <a:rPr lang="ru-RU" sz="2400" dirty="0"/>
              <a:t> </a:t>
            </a:r>
            <a:r>
              <a:rPr lang="ru-RU" sz="2400" dirty="0" smtClean="0"/>
              <a:t>познавательно –речевому  развитию  в   </a:t>
            </a:r>
            <a:r>
              <a:rPr lang="ru-RU" sz="2400" dirty="0"/>
              <a:t>группе компенсирующей </a:t>
            </a:r>
            <a:endParaRPr lang="ru-RU" sz="2400" dirty="0" smtClean="0"/>
          </a:p>
          <a:p>
            <a:pPr algn="ctr"/>
            <a:r>
              <a:rPr lang="ru-RU" sz="2400" dirty="0" smtClean="0"/>
              <a:t>                 направленности </a:t>
            </a:r>
            <a:r>
              <a:rPr lang="ru-RU" sz="2400" dirty="0"/>
              <a:t>«Сказка</a:t>
            </a:r>
            <a:r>
              <a:rPr lang="ru-RU" sz="2400" dirty="0" smtClean="0"/>
              <a:t>» по </a:t>
            </a:r>
            <a:r>
              <a:rPr lang="ru-RU" sz="2400" dirty="0"/>
              <a:t>лексической теме «</a:t>
            </a:r>
            <a:r>
              <a:rPr lang="ru-RU" sz="2400" dirty="0" smtClean="0"/>
              <a:t>Посуда»      </a:t>
            </a:r>
          </a:p>
          <a:p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                            </a:t>
            </a:r>
          </a:p>
          <a:p>
            <a:r>
              <a:rPr lang="ru-RU" sz="2400" dirty="0" smtClean="0"/>
              <a:t>                                                          </a:t>
            </a:r>
            <a:r>
              <a:rPr lang="ru-RU" dirty="0" smtClean="0"/>
              <a:t>Составила : Соколова М.В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09120"/>
            <a:ext cx="2538174" cy="1705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2228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4320480" cy="1351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рассказов по сюжетным картинам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: развитие связной речи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7964" y="2024844"/>
            <a:ext cx="4824536" cy="4464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089" y="2567838"/>
            <a:ext cx="4365104" cy="3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6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7416824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Расставь посуду </a:t>
            </a:r>
            <a:r>
              <a:rPr lang="ru-RU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местам</a:t>
            </a:r>
            <a:r>
              <a:rPr lang="ru-RU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развитие  зрительного внимания, логического мышления 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1496" y="1435088"/>
            <a:ext cx="443711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2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7416824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на интерактивном  столе. 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развитие  зрительного внимания, логического мышления 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49168"/>
            <a:ext cx="651621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6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226" y="476672"/>
            <a:ext cx="4729015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«Четвертый лишний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: развитие зрительного восприятия и внимания, логического мышления, совершенствование  синтаксической стороны речи(сложноподчиненные предложения)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871" y="2195222"/>
            <a:ext cx="4340696" cy="49360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4851" y="572091"/>
            <a:ext cx="4614259" cy="39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15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00808"/>
            <a:ext cx="828092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основании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опыта использования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игр  в процессе речевого развития, можно сделать вывод о том, что использование  речевых игр создаёт условия для формирования связной речи, развивает речевую активность, что помогает ребенку активно вести диалог со взрослыми и сверстниками, включает дошкольников в игровую деятельность. Все это помогает подготовить ребенка к обучению в школе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          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692696"/>
            <a:ext cx="8640960" cy="2141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 – РЕЧЕВОЙ ДЕЯТЕЛЬНОСТИ ЯВЛЯЕТСЯ ОДНИМ ИЗ ВАЖНЕЙШИХ РАЗДЕЛОВ ДОШКОЛЬНОЙ ПЕДАГОГИКИ И НАПРАВЛЕНО НА УМСТВЕННОЕ РАЗВИТИЕ РЕБЕНКА. ЧЕМ ЛУЧШЕ БУДЕТ ОРГАНИЗОВАНА ПОЗНАВАТЕЛЬНО – РЕЧЕВАЯ ДЕЯТЕЛЬНОСТЬ ДЕТЕЙ, ТЕМ ВЫШЕ ГАРАНТИИ УСПЕШНОСТИ ШКОЛЬНОГО ОБУЧЕНИЯ.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Развитие речи тесно связано с высшими психическими процессами: речь восприяти">
            <a:hlinkClick r:id="rId2" tooltip="&quot;Развитие речи тесно связано с высшими психическими процессами: речь восприяти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2420888"/>
            <a:ext cx="8928992" cy="4225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43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776864" cy="7456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Ведущую роль в познавательной деятельности человека играют психические процессы: ощущение, восприятие, внимание, память, мышление.</a:t>
            </a:r>
          </a:p>
          <a:p>
            <a:pPr algn="just"/>
            <a:r>
              <a:rPr lang="ru-RU" sz="2000" dirty="0"/>
              <a:t>У детей с ОВЗ отмечается замедленный темп развития: все психические процессы формируются очень медленно и в гораздо более поздние сроки, чем у детей с нормальным развитием.</a:t>
            </a:r>
          </a:p>
          <a:p>
            <a:pPr algn="just"/>
            <a:r>
              <a:rPr lang="ru-RU" sz="2000" dirty="0"/>
              <a:t> Для них характерны быстрая истощаемость ресурсов внимания, снижение объёма памяти, эмоциональная неустойчивость, отсутствие интеллектуальных мотивов, снижение внешней мотивации учебной деятельности. Отсюда снижение познавательного интереса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Дидактическая игра способствует развитию познавательных процессов у дошкольников с речевыми нарушениями.</a:t>
            </a:r>
          </a:p>
          <a:p>
            <a:pPr algn="just"/>
            <a:r>
              <a:rPr lang="ru-RU" sz="2000" dirty="0"/>
              <a:t>Дидактическая игра – прекрасное средство обучения и развития, используемое при усвоении любого программного материала. Специально подобранные игры и упражнения дают возможность благоприятно воздействовать на все компоненты речи. В игре ребенок получает возможность обогащать и закреплять словарь, формировать грамматические категории, развивать связную речь, расширять знания об окружающем мире, развивать словесное творчество, развивать коммуникативные навыки.</a:t>
            </a:r>
          </a:p>
          <a:p>
            <a:r>
              <a:rPr lang="ru-RU" sz="2000" dirty="0"/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i="1" dirty="0" smtClean="0">
              <a:solidFill>
                <a:srgbClr val="3A3A3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i="1" dirty="0">
              <a:solidFill>
                <a:srgbClr val="3A3A3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5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8064896" cy="2130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</a:t>
            </a:r>
            <a:r>
              <a:rPr lang="ru-RU" sz="1600" b="1" dirty="0" smtClean="0"/>
              <a:t>: « Отгадай загадки.»   Цель</a:t>
            </a:r>
            <a:r>
              <a:rPr lang="ru-RU" sz="1600" i="1" dirty="0" smtClean="0"/>
              <a:t>:  побуждать детей отгадывать предметы по описанию их признаков и группировать предметы по назначению.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i="1" dirty="0" smtClean="0"/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столе  разложены предметные картинки, на другом расставлены флажки 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, обозначающий столовую посуду ,желтый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кухонную,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чайную посуду.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загадываю загадку, дети отгадывают ее, находят нужную картинку и кладут к определенному флажку. </a:t>
            </a:r>
            <a:endParaRPr lang="ru-RU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36912"/>
            <a:ext cx="590465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6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7128792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«Склей разбитую посуду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развитие зрительного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гнозиса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конструктивного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праксиса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уточнение словаря по теме..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88971"/>
            <a:ext cx="4283968" cy="4032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8971"/>
            <a:ext cx="435597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6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432048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Слоговое домино»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совершенствовать навыки слогового анализа слов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Квадратики в домиках обозначают количество слогов в названии посуды.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4164" y="970846"/>
            <a:ext cx="4126770" cy="38138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4464496" cy="406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8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6696744" cy="2244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Выбери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посуду 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названии </a:t>
            </a:r>
            <a:r>
              <a:rPr lang="ru-RU" sz="16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которой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</a:t>
            </a:r>
            <a:r>
              <a:rPr lang="ru-RU" sz="1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 </a:t>
            </a:r>
            <a:r>
              <a:rPr lang="ru-RU" sz="16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«к»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сделай звуковой анализ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развитие фонематических представлений, выделение </a:t>
            </a:r>
            <a:r>
              <a:rPr lang="ru-RU" sz="1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звука </a:t>
            </a:r>
            <a:r>
              <a:rPr lang="ru-RU" sz="1600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«к»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фоне слова, развитие навыков звукового анализа слова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8" y="2564904"/>
            <a:ext cx="6948264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1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4320480" cy="145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Опиши  посуду по алгоритму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:  развитие зрительного восприятия, внимания, мышления, связной речи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6908" y="425780"/>
            <a:ext cx="4020803" cy="3978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955" y="2627002"/>
            <a:ext cx="4221088" cy="38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4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7380" y="-617140"/>
            <a:ext cx="6381328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97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664</TotalTime>
  <Words>506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111</cp:revision>
  <dcterms:created xsi:type="dcterms:W3CDTF">2016-12-06T09:49:38Z</dcterms:created>
  <dcterms:modified xsi:type="dcterms:W3CDTF">2021-02-14T10:21:39Z</dcterms:modified>
</cp:coreProperties>
</file>